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9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_rels/theme1.xml.rels" ContentType="application/vnd.openxmlformats-package.relationships+xml"/>
  <Override PartName="/ppt/theme/_rels/theme2.xml.rels" ContentType="application/vnd.openxmlformats-package.relationships+xml"/>
  <Override PartName="/ppt/theme/_rels/theme3.xml.rels" ContentType="application/vnd.openxmlformats-package.relationships+xml"/>
  <Override PartName="/ppt/theme/_rels/theme4.xml.rels" ContentType="application/vnd.openxmlformats-package.relationships+xml"/>
  <Override PartName="/ppt/theme/_rels/theme5.xml.rels" ContentType="application/vnd.openxmlformats-package.relationships+xml"/>
  <Override PartName="/ppt/theme/_rels/theme6.xml.rels" ContentType="application/vnd.openxmlformats-package.relationships+xml"/>
  <Override PartName="/ppt/theme/_rels/theme7.xml.rels" ContentType="application/vnd.openxmlformats-package.relationships+xml"/>
  <Override PartName="/ppt/theme/_rels/theme8.xml.rels" ContentType="application/vnd.openxmlformats-package.relationships+xml"/>
  <Override PartName="/ppt/theme/_rels/theme9.xml.rels" ContentType="application/vnd.openxmlformats-package.relationships+xml"/>
  <Override PartName="/ppt/theme/_rels/theme10.xml.rels" ContentType="application/vnd.openxmlformats-package.relationships+xml"/>
  <Override PartName="/ppt/theme/_rels/theme11.xml.rels" ContentType="application/vnd.openxmlformats-package.relationships+xml"/>
  <Override PartName="/ppt/theme/_rels/theme12.xml.rels" ContentType="application/vnd.openxmlformats-package.relationships+xml"/>
  <Override PartName="/ppt/theme/_rels/theme13.xml.rels" ContentType="application/vnd.openxmlformats-package.relationships+xml"/>
  <Override PartName="/ppt/theme/_rels/theme14.xml.rels" ContentType="application/vnd.openxmlformats-package.relationships+xml"/>
  <Override PartName="/ppt/theme/_rels/theme15.xml.rels" ContentType="application/vnd.openxmlformats-package.relationships+xml"/>
  <Override PartName="/ppt/theme/_rels/theme16.xml.rels" ContentType="application/vnd.openxmlformats-package.relationships+xml"/>
  <Override PartName="/ppt/theme/_rels/theme17.xml.rels" ContentType="application/vnd.openxmlformats-package.relationships+xml"/>
  <Override PartName="/ppt/theme/_rels/theme18.xml.rels" ContentType="application/vnd.openxmlformats-package.relationships+xml"/>
  <Override PartName="/ppt/theme/_rels/theme19.xml.rels" ContentType="application/vnd.openxmlformats-package.relationships+xml"/>
  <Override PartName="/ppt/theme/_rels/theme20.xml.rels" ContentType="application/vnd.openxmlformats-package.relationships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media/image28.png" ContentType="image/png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" Target="slides/slide1.xml"/><Relationship Id="rId23" Type="http://schemas.openxmlformats.org/officeDocument/2006/relationships/slide" Target="slides/slide2.xml"/><Relationship Id="rId24" Type="http://schemas.openxmlformats.org/officeDocument/2006/relationships/slide" Target="slides/slide3.xml"/><Relationship Id="rId25" Type="http://schemas.openxmlformats.org/officeDocument/2006/relationships/slide" Target="slides/slide4.xml"/><Relationship Id="rId26" Type="http://schemas.openxmlformats.org/officeDocument/2006/relationships/slide" Target="slides/slide5.xml"/><Relationship Id="rId27" Type="http://schemas.openxmlformats.org/officeDocument/2006/relationships/slide" Target="slides/slide6.xml"/><Relationship Id="rId28" Type="http://schemas.openxmlformats.org/officeDocument/2006/relationships/slide" Target="slides/slide7.xml"/><Relationship Id="rId29" Type="http://schemas.openxmlformats.org/officeDocument/2006/relationships/slide" Target="slides/slide8.xml"/><Relationship Id="rId30" Type="http://schemas.openxmlformats.org/officeDocument/2006/relationships/slide" Target="slides/slide9.xml"/><Relationship Id="rId31" Type="http://schemas.openxmlformats.org/officeDocument/2006/relationships/slide" Target="slides/slide10.xml"/><Relationship Id="rId32" Type="http://schemas.openxmlformats.org/officeDocument/2006/relationships/slide" Target="slides/slide11.xml"/><Relationship Id="rId33" Type="http://schemas.openxmlformats.org/officeDocument/2006/relationships/slide" Target="slides/slide12.xml"/><Relationship Id="rId34" Type="http://schemas.openxmlformats.org/officeDocument/2006/relationships/slide" Target="slides/slide13.xml"/><Relationship Id="rId35" Type="http://schemas.openxmlformats.org/officeDocument/2006/relationships/slide" Target="slides/slide14.xml"/><Relationship Id="rId36" Type="http://schemas.openxmlformats.org/officeDocument/2006/relationships/slide" Target="slides/slide15.xml"/><Relationship Id="rId37" Type="http://schemas.openxmlformats.org/officeDocument/2006/relationships/slide" Target="slides/slide16.xml"/><Relationship Id="rId3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4680" cy="267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AD8E76-704A-45E1-9B33-B3CF245CA2C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4680" cy="267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65153F15-C15E-42D3-9F03-6E65E7D3AD2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B5D2D73C-1CB5-430F-817A-2045C148B13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4680" cy="267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E29DA84D-BE03-492D-A414-0B0329FD7E2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F8330882-D62E-497D-96BB-AE356738E06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4680" cy="267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F2D6FA38-51B6-4995-A16B-A5DAAB13452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C3D8737F-1545-4E2E-8C1F-EC3CAB1326A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C699D4CE-5CCC-423C-A5BC-D9EADBFD43F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C76EF6BB-3977-435E-8C34-E82EC342F6A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iapositiva de título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4680" cy="267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E666D218-547D-444C-BFF8-8A3431C493D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iapositiva de título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4680" cy="267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8710476F-A8DF-402C-8ADD-3929661949A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A9E887F-0D12-4F49-A17A-F3AA4BBC53D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iapositiva de título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4680" cy="267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780C2632-55CB-4813-B8E8-7CA8B75883B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1A48FD1-42CF-42D0-8AD8-D1609989AD9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A552092-09D2-4FCB-B782-BCD5521E28D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56D3A17-9783-406F-8372-5E0C66B15D3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0AED728-373D-4AA9-ACC9-C04CB3D9377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E9E5BD2D-49AC-4761-8712-E12047B0A2C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075E5922-97B5-4B25-A00A-04606A6213E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40C5BF18-1A76-4C7B-BCFD-E018E7E486F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2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2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2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2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2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2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0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8"/>
          <p:cNvGrpSpPr/>
          <p:nvPr/>
        </p:nvGrpSpPr>
        <p:grpSpPr>
          <a:xfrm>
            <a:off x="0" y="-2520"/>
            <a:ext cx="12191400" cy="6866640"/>
            <a:chOff x="0" y="-2520"/>
            <a:chExt cx="12191400" cy="6866640"/>
          </a:xfrm>
        </p:grpSpPr>
        <p:sp>
          <p:nvSpPr>
            <p:cNvPr id="1" name="Rectangle 25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" name="Oval 14"/>
            <p:cNvSpPr/>
            <p:nvPr/>
          </p:nvSpPr>
          <p:spPr>
            <a:xfrm>
              <a:off x="324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" name="Oval 15"/>
            <p:cNvSpPr/>
            <p:nvPr/>
          </p:nvSpPr>
          <p:spPr>
            <a:xfrm>
              <a:off x="180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" name="Oval 1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" name="Oval 17"/>
            <p:cNvSpPr/>
            <p:nvPr/>
          </p:nvSpPr>
          <p:spPr>
            <a:xfrm>
              <a:off x="7999560" y="-252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" name="Oval 18"/>
            <p:cNvSpPr/>
            <p:nvPr/>
          </p:nvSpPr>
          <p:spPr>
            <a:xfrm>
              <a:off x="8609040" y="587412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" name="Freeform 5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>
                <a:gd name="textAreaLeft" fmla="*/ 0 w 3298680"/>
                <a:gd name="textAreaRight" fmla="*/ 3299400 w 3298680"/>
                <a:gd name="textAreaTop" fmla="*/ 0 h 440280"/>
                <a:gd name="textAreaBottom" fmla="*/ 441000 h 440280"/>
              </a:gdLst>
              <a:ah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" name="Freeform 5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>
                <a:gd name="textAreaLeft" fmla="*/ 0 w 11277000"/>
                <a:gd name="textAreaRight" fmla="*/ 11277720 w 11277000"/>
                <a:gd name="textAreaTop" fmla="*/ 0 h 4533120"/>
                <a:gd name="textAreaBottom" fmla="*/ 4533840 h 4533120"/>
              </a:gdLst>
              <a:ahLst/>
              <a:rect l="textAreaLeft" t="textAreaTop" r="textAreaRight" b="textAreaBottom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" name="Freeform 5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>
                <a:gd name="textAreaLeft" fmla="*/ 0 w 12191400"/>
                <a:gd name="textAreaRight" fmla="*/ 12192120 w 12191400"/>
                <a:gd name="textAreaTop" fmla="*/ 0 h 6855840"/>
                <a:gd name="textAreaBottom" fmla="*/ 6856560 h 685584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0" name="Rectangle 21" hidden="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" name="Group 15"/>
          <p:cNvGrpSpPr/>
          <p:nvPr/>
        </p:nvGrpSpPr>
        <p:grpSpPr>
          <a:xfrm>
            <a:off x="0" y="-2520"/>
            <a:ext cx="12191400" cy="6866640"/>
            <a:chOff x="0" y="-2520"/>
            <a:chExt cx="12191400" cy="6866640"/>
          </a:xfrm>
        </p:grpSpPr>
        <p:sp>
          <p:nvSpPr>
            <p:cNvPr id="12" name="Rectangle 7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" name="Oval 10"/>
            <p:cNvSpPr/>
            <p:nvPr/>
          </p:nvSpPr>
          <p:spPr>
            <a:xfrm>
              <a:off x="324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" name="Oval 11"/>
            <p:cNvSpPr/>
            <p:nvPr/>
          </p:nvSpPr>
          <p:spPr>
            <a:xfrm>
              <a:off x="180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" name="Oval 12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" name="Oval 13"/>
            <p:cNvSpPr/>
            <p:nvPr/>
          </p:nvSpPr>
          <p:spPr>
            <a:xfrm>
              <a:off x="7999560" y="-252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" name="Oval 14"/>
            <p:cNvSpPr/>
            <p:nvPr/>
          </p:nvSpPr>
          <p:spPr>
            <a:xfrm>
              <a:off x="8609040" y="587412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" name="Freeform 5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>
                <a:gd name="textAreaLeft" fmla="*/ 0 w 12191400"/>
                <a:gd name="textAreaRight" fmla="*/ 12192120 w 12191400"/>
                <a:gd name="textAreaTop" fmla="*/ 0 h 6855840"/>
                <a:gd name="textAreaBottom" fmla="*/ 6856560 h 685584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9" name="Rectangle 9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4680" cy="267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ftr" idx="1"/>
          </p:nvPr>
        </p:nvSpPr>
        <p:spPr>
          <a:xfrm rot="5400000">
            <a:off x="8960040" y="322668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sldNum" idx="2"/>
          </p:nvPr>
        </p:nvSpPr>
        <p:spPr>
          <a:xfrm>
            <a:off x="10351080" y="29268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pc="-1" strike="noStrike">
                <a:solidFill>
                  <a:schemeClr val="lt1"/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E77EFD40-4034-4F9B-9264-9CB0EB8B2106}" type="slidenum">
              <a:rPr b="0" lang="en-US" sz="2800" spc="-1" strike="noStrike">
                <a:solidFill>
                  <a:schemeClr val="lt1"/>
                </a:solidFill>
                <a:latin typeface="Century Gothic"/>
              </a:rPr>
              <a:t>&lt;number&gt;</a:t>
            </a:fld>
            <a:endParaRPr b="0" lang="es-E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dt" idx="3"/>
          </p:nvPr>
        </p:nvSpPr>
        <p:spPr>
          <a:xfrm rot="5400000">
            <a:off x="10089720" y="179208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8"/>
          <p:cNvGrpSpPr/>
          <p:nvPr/>
        </p:nvGrpSpPr>
        <p:grpSpPr>
          <a:xfrm>
            <a:off x="0" y="-2520"/>
            <a:ext cx="12191400" cy="6866640"/>
            <a:chOff x="0" y="-2520"/>
            <a:chExt cx="12191400" cy="6866640"/>
          </a:xfrm>
        </p:grpSpPr>
        <p:sp>
          <p:nvSpPr>
            <p:cNvPr id="202" name="Rectangle 25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3" name="Oval 14"/>
            <p:cNvSpPr/>
            <p:nvPr/>
          </p:nvSpPr>
          <p:spPr>
            <a:xfrm>
              <a:off x="324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4" name="Oval 15"/>
            <p:cNvSpPr/>
            <p:nvPr/>
          </p:nvSpPr>
          <p:spPr>
            <a:xfrm>
              <a:off x="180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5" name="Oval 1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6" name="Oval 17"/>
            <p:cNvSpPr/>
            <p:nvPr/>
          </p:nvSpPr>
          <p:spPr>
            <a:xfrm>
              <a:off x="7999560" y="-252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7" name="Oval 18"/>
            <p:cNvSpPr/>
            <p:nvPr/>
          </p:nvSpPr>
          <p:spPr>
            <a:xfrm>
              <a:off x="8609040" y="587412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8" name="Freeform 5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>
                <a:gd name="textAreaLeft" fmla="*/ 0 w 3298680"/>
                <a:gd name="textAreaRight" fmla="*/ 3299400 w 3298680"/>
                <a:gd name="textAreaTop" fmla="*/ 0 h 440280"/>
                <a:gd name="textAreaBottom" fmla="*/ 441000 h 440280"/>
              </a:gdLst>
              <a:ah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9" name="Freeform 5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>
                <a:gd name="textAreaLeft" fmla="*/ 0 w 11277000"/>
                <a:gd name="textAreaRight" fmla="*/ 11277720 w 11277000"/>
                <a:gd name="textAreaTop" fmla="*/ 0 h 4533120"/>
                <a:gd name="textAreaBottom" fmla="*/ 4533840 h 4533120"/>
              </a:gdLst>
              <a:ahLst/>
              <a:rect l="textAreaLeft" t="textAreaTop" r="textAreaRight" b="textAreaBottom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0" name="Freeform 5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>
                <a:gd name="textAreaLeft" fmla="*/ 0 w 12191400"/>
                <a:gd name="textAreaRight" fmla="*/ 12192120 w 12191400"/>
                <a:gd name="textAreaTop" fmla="*/ 0 h 6855840"/>
                <a:gd name="textAreaBottom" fmla="*/ 6856560 h 685584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11" name="Rectangle 2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4680" cy="267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ftr" idx="28"/>
          </p:nvPr>
        </p:nvSpPr>
        <p:spPr>
          <a:xfrm>
            <a:off x="528480" y="639180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sldNum" idx="29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pc="-1" strike="noStrike">
                <a:solidFill>
                  <a:schemeClr val="lt1"/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F90C0EAE-9EA7-4A57-9A8E-BA8612CEC3D5}" type="slidenum">
              <a:rPr b="0" lang="en-US" sz="2800" spc="-1" strike="noStrike">
                <a:solidFill>
                  <a:schemeClr val="lt1"/>
                </a:solidFill>
                <a:latin typeface="Century Gothic"/>
              </a:rPr>
              <a:t>&lt;number&gt;</a:t>
            </a:fld>
            <a:endParaRPr b="0" lang="es-E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dt" idx="30"/>
          </p:nvPr>
        </p:nvSpPr>
        <p:spPr>
          <a:xfrm>
            <a:off x="10650960" y="639396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 8"/>
          <p:cNvGrpSpPr/>
          <p:nvPr/>
        </p:nvGrpSpPr>
        <p:grpSpPr>
          <a:xfrm>
            <a:off x="0" y="-2520"/>
            <a:ext cx="12191400" cy="6866640"/>
            <a:chOff x="0" y="-2520"/>
            <a:chExt cx="12191400" cy="6866640"/>
          </a:xfrm>
        </p:grpSpPr>
        <p:sp>
          <p:nvSpPr>
            <p:cNvPr id="220" name="Rectangle 25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1" name="Oval 14"/>
            <p:cNvSpPr/>
            <p:nvPr/>
          </p:nvSpPr>
          <p:spPr>
            <a:xfrm>
              <a:off x="324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2" name="Oval 15"/>
            <p:cNvSpPr/>
            <p:nvPr/>
          </p:nvSpPr>
          <p:spPr>
            <a:xfrm>
              <a:off x="180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3" name="Oval 1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4" name="Oval 17"/>
            <p:cNvSpPr/>
            <p:nvPr/>
          </p:nvSpPr>
          <p:spPr>
            <a:xfrm>
              <a:off x="7999560" y="-252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5" name="Oval 18"/>
            <p:cNvSpPr/>
            <p:nvPr/>
          </p:nvSpPr>
          <p:spPr>
            <a:xfrm>
              <a:off x="8609040" y="587412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6" name="Freeform 5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>
                <a:gd name="textAreaLeft" fmla="*/ 0 w 3298680"/>
                <a:gd name="textAreaRight" fmla="*/ 3299400 w 3298680"/>
                <a:gd name="textAreaTop" fmla="*/ 0 h 440280"/>
                <a:gd name="textAreaBottom" fmla="*/ 441000 h 440280"/>
              </a:gdLst>
              <a:ah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7" name="Freeform 5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>
                <a:gd name="textAreaLeft" fmla="*/ 0 w 11277000"/>
                <a:gd name="textAreaRight" fmla="*/ 11277720 w 11277000"/>
                <a:gd name="textAreaTop" fmla="*/ 0 h 4533120"/>
                <a:gd name="textAreaBottom" fmla="*/ 4533840 h 4533120"/>
              </a:gdLst>
              <a:ahLst/>
              <a:rect l="textAreaLeft" t="textAreaTop" r="textAreaRight" b="textAreaBottom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8" name="Freeform 5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>
                <a:gd name="textAreaLeft" fmla="*/ 0 w 12191400"/>
                <a:gd name="textAreaRight" fmla="*/ 12192120 w 12191400"/>
                <a:gd name="textAreaTop" fmla="*/ 0 h 6855840"/>
                <a:gd name="textAreaBottom" fmla="*/ 6856560 h 685584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29" name="Rectangle 21" hidden="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30" name="Group 12"/>
          <p:cNvGrpSpPr/>
          <p:nvPr/>
        </p:nvGrpSpPr>
        <p:grpSpPr>
          <a:xfrm>
            <a:off x="0" y="-2520"/>
            <a:ext cx="12191400" cy="6866640"/>
            <a:chOff x="0" y="-2520"/>
            <a:chExt cx="12191400" cy="6866640"/>
          </a:xfrm>
        </p:grpSpPr>
        <p:sp>
          <p:nvSpPr>
            <p:cNvPr id="231" name="Rectangle 10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2" name="Oval 13"/>
            <p:cNvSpPr/>
            <p:nvPr/>
          </p:nvSpPr>
          <p:spPr>
            <a:xfrm>
              <a:off x="324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3" name="Oval 15"/>
            <p:cNvSpPr/>
            <p:nvPr/>
          </p:nvSpPr>
          <p:spPr>
            <a:xfrm>
              <a:off x="180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4" name="Oval 1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5" name="Oval 17"/>
            <p:cNvSpPr/>
            <p:nvPr/>
          </p:nvSpPr>
          <p:spPr>
            <a:xfrm>
              <a:off x="7999560" y="-252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6" name="Oval 18"/>
            <p:cNvSpPr/>
            <p:nvPr/>
          </p:nvSpPr>
          <p:spPr>
            <a:xfrm>
              <a:off x="8609040" y="587412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7" name="Rectangle 6"/>
            <p:cNvSpPr/>
            <p:nvPr/>
          </p:nvSpPr>
          <p:spPr>
            <a:xfrm>
              <a:off x="7289640" y="402120"/>
              <a:ext cx="4478040" cy="6053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8" name="Freeform 5"/>
            <p:cNvSpPr/>
            <p:nvPr/>
          </p:nvSpPr>
          <p:spPr>
            <a:xfrm rot="15922200">
              <a:off x="4698360" y="1826280"/>
              <a:ext cx="3298680" cy="440280"/>
            </a:xfrm>
            <a:custGeom>
              <a:avLst/>
              <a:gdLst>
                <a:gd name="textAreaLeft" fmla="*/ 0 w 3298680"/>
                <a:gd name="textAreaRight" fmla="*/ 3299400 w 3298680"/>
                <a:gd name="textAreaTop" fmla="*/ 0 h 440280"/>
                <a:gd name="textAreaBottom" fmla="*/ 441000 h 440280"/>
              </a:gdLst>
              <a:ah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9" name="Freeform 5"/>
            <p:cNvSpPr/>
            <p:nvPr/>
          </p:nvSpPr>
          <p:spPr>
            <a:xfrm rot="16200000">
              <a:off x="3787200" y="2802240"/>
              <a:ext cx="6053040" cy="1253880"/>
            </a:xfrm>
            <a:custGeom>
              <a:avLst/>
              <a:gdLst>
                <a:gd name="textAreaLeft" fmla="*/ 0 w 6053040"/>
                <a:gd name="textAreaRight" fmla="*/ 6053760 w 6053040"/>
                <a:gd name="textAreaTop" fmla="*/ 0 h 1253880"/>
                <a:gd name="textAreaBottom" fmla="*/ 1254600 h 1253880"/>
              </a:gdLst>
              <a:ahLst/>
              <a:rect l="textAreaLeft" t="textAreaTop" r="textAreaRight" b="textAreaBottom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0" name="Freeform 5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>
                <a:gd name="textAreaLeft" fmla="*/ 0 w 12191400"/>
                <a:gd name="textAreaRight" fmla="*/ 12192120 w 12191400"/>
                <a:gd name="textAreaTop" fmla="*/ 0 h 6855840"/>
                <a:gd name="textAreaBottom" fmla="*/ 6856560 h 685584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41" name="Rectangle 14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1"/>
          <p:cNvSpPr>
            <a:spLocks noGrp="1"/>
          </p:cNvSpPr>
          <p:nvPr>
            <p:ph type="ftr" idx="31"/>
          </p:nvPr>
        </p:nvSpPr>
        <p:spPr>
          <a:xfrm>
            <a:off x="528480" y="639180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ldNum" idx="32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pc="-1" strike="noStrike">
                <a:solidFill>
                  <a:schemeClr val="lt1"/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2BA222D2-C586-474B-B1F7-41E00F88F1A0}" type="slidenum">
              <a:rPr b="0" lang="en-US" sz="2800" spc="-1" strike="noStrike">
                <a:solidFill>
                  <a:schemeClr val="lt1"/>
                </a:solidFill>
                <a:latin typeface="Century Gothic"/>
              </a:rPr>
              <a:t>&lt;number&gt;</a:t>
            </a:fld>
            <a:endParaRPr b="0" lang="es-E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dt" idx="33"/>
          </p:nvPr>
        </p:nvSpPr>
        <p:spPr>
          <a:xfrm>
            <a:off x="10650960" y="639396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roup 8"/>
          <p:cNvGrpSpPr/>
          <p:nvPr/>
        </p:nvGrpSpPr>
        <p:grpSpPr>
          <a:xfrm>
            <a:off x="0" y="-2520"/>
            <a:ext cx="12191400" cy="6866640"/>
            <a:chOff x="0" y="-2520"/>
            <a:chExt cx="12191400" cy="6866640"/>
          </a:xfrm>
        </p:grpSpPr>
        <p:sp>
          <p:nvSpPr>
            <p:cNvPr id="246" name="Rectangle 25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7" name="Oval 14"/>
            <p:cNvSpPr/>
            <p:nvPr/>
          </p:nvSpPr>
          <p:spPr>
            <a:xfrm>
              <a:off x="324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8" name="Oval 15"/>
            <p:cNvSpPr/>
            <p:nvPr/>
          </p:nvSpPr>
          <p:spPr>
            <a:xfrm>
              <a:off x="180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9" name="Oval 1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0" name="Oval 17"/>
            <p:cNvSpPr/>
            <p:nvPr/>
          </p:nvSpPr>
          <p:spPr>
            <a:xfrm>
              <a:off x="7999560" y="-252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1" name="Oval 18"/>
            <p:cNvSpPr/>
            <p:nvPr/>
          </p:nvSpPr>
          <p:spPr>
            <a:xfrm>
              <a:off x="8609040" y="587412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2" name="Freeform 5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>
                <a:gd name="textAreaLeft" fmla="*/ 0 w 3298680"/>
                <a:gd name="textAreaRight" fmla="*/ 3299400 w 3298680"/>
                <a:gd name="textAreaTop" fmla="*/ 0 h 440280"/>
                <a:gd name="textAreaBottom" fmla="*/ 441000 h 440280"/>
              </a:gdLst>
              <a:ah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3" name="Freeform 5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>
                <a:gd name="textAreaLeft" fmla="*/ 0 w 11277000"/>
                <a:gd name="textAreaRight" fmla="*/ 11277720 w 11277000"/>
                <a:gd name="textAreaTop" fmla="*/ 0 h 4533120"/>
                <a:gd name="textAreaBottom" fmla="*/ 4533840 h 4533120"/>
              </a:gdLst>
              <a:ahLst/>
              <a:rect l="textAreaLeft" t="textAreaTop" r="textAreaRight" b="textAreaBottom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4" name="Freeform 5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>
                <a:gd name="textAreaLeft" fmla="*/ 0 w 12191400"/>
                <a:gd name="textAreaRight" fmla="*/ 12192120 w 12191400"/>
                <a:gd name="textAreaTop" fmla="*/ 0 h 6855840"/>
                <a:gd name="textAreaBottom" fmla="*/ 6856560 h 685584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55" name="Rectangle 2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4680" cy="267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ftr" idx="34"/>
          </p:nvPr>
        </p:nvSpPr>
        <p:spPr>
          <a:xfrm>
            <a:off x="528480" y="639180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 type="sldNum" idx="35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pc="-1" strike="noStrike">
                <a:solidFill>
                  <a:schemeClr val="lt1"/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4853A570-9B4D-466D-9186-436813809F34}" type="slidenum">
              <a:rPr b="0" lang="en-US" sz="2800" spc="-1" strike="noStrike">
                <a:solidFill>
                  <a:schemeClr val="lt1"/>
                </a:solidFill>
                <a:latin typeface="Century Gothic"/>
              </a:rPr>
              <a:t>&lt;number&gt;</a:t>
            </a:fld>
            <a:endParaRPr b="0" lang="es-E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1" name="PlaceHolder 6"/>
          <p:cNvSpPr>
            <a:spLocks noGrp="1"/>
          </p:cNvSpPr>
          <p:nvPr>
            <p:ph type="dt" idx="36"/>
          </p:nvPr>
        </p:nvSpPr>
        <p:spPr>
          <a:xfrm>
            <a:off x="10650960" y="639396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roup 8"/>
          <p:cNvGrpSpPr/>
          <p:nvPr/>
        </p:nvGrpSpPr>
        <p:grpSpPr>
          <a:xfrm>
            <a:off x="0" y="-2520"/>
            <a:ext cx="12191400" cy="6866640"/>
            <a:chOff x="0" y="-2520"/>
            <a:chExt cx="12191400" cy="6866640"/>
          </a:xfrm>
        </p:grpSpPr>
        <p:sp>
          <p:nvSpPr>
            <p:cNvPr id="266" name="Rectangle 25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7" name="Oval 14"/>
            <p:cNvSpPr/>
            <p:nvPr/>
          </p:nvSpPr>
          <p:spPr>
            <a:xfrm>
              <a:off x="324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8" name="Oval 15"/>
            <p:cNvSpPr/>
            <p:nvPr/>
          </p:nvSpPr>
          <p:spPr>
            <a:xfrm>
              <a:off x="180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9" name="Oval 1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0" name="Oval 17"/>
            <p:cNvSpPr/>
            <p:nvPr/>
          </p:nvSpPr>
          <p:spPr>
            <a:xfrm>
              <a:off x="7999560" y="-252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1" name="Oval 18"/>
            <p:cNvSpPr/>
            <p:nvPr/>
          </p:nvSpPr>
          <p:spPr>
            <a:xfrm>
              <a:off x="8609040" y="587412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2" name="Freeform 5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>
                <a:gd name="textAreaLeft" fmla="*/ 0 w 3298680"/>
                <a:gd name="textAreaRight" fmla="*/ 3299400 w 3298680"/>
                <a:gd name="textAreaTop" fmla="*/ 0 h 440280"/>
                <a:gd name="textAreaBottom" fmla="*/ 441000 h 440280"/>
              </a:gdLst>
              <a:ah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3" name="Freeform 5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>
                <a:gd name="textAreaLeft" fmla="*/ 0 w 11277000"/>
                <a:gd name="textAreaRight" fmla="*/ 11277720 w 11277000"/>
                <a:gd name="textAreaTop" fmla="*/ 0 h 4533120"/>
                <a:gd name="textAreaBottom" fmla="*/ 4533840 h 4533120"/>
              </a:gdLst>
              <a:ahLst/>
              <a:rect l="textAreaLeft" t="textAreaTop" r="textAreaRight" b="textAreaBottom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4" name="Freeform 5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>
                <a:gd name="textAreaLeft" fmla="*/ 0 w 12191400"/>
                <a:gd name="textAreaRight" fmla="*/ 12192120 w 12191400"/>
                <a:gd name="textAreaTop" fmla="*/ 0 h 6855840"/>
                <a:gd name="textAreaBottom" fmla="*/ 6856560 h 685584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75" name="Rectangle 2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1"/>
          <p:cNvSpPr>
            <a:spLocks noGrp="1"/>
          </p:cNvSpPr>
          <p:nvPr>
            <p:ph type="ftr" idx="37"/>
          </p:nvPr>
        </p:nvSpPr>
        <p:spPr>
          <a:xfrm>
            <a:off x="528480" y="639180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sldNum" idx="38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pc="-1" strike="noStrike">
                <a:solidFill>
                  <a:schemeClr val="lt1"/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02068CD1-1039-4FED-9B34-BA24CA41BCA1}" type="slidenum">
              <a:rPr b="0" lang="en-US" sz="2800" spc="-1" strike="noStrike">
                <a:solidFill>
                  <a:schemeClr val="lt1"/>
                </a:solidFill>
                <a:latin typeface="Century Gothic"/>
              </a:rPr>
              <a:t>&lt;number&gt;</a:t>
            </a:fld>
            <a:endParaRPr b="0" lang="es-E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dt" idx="39"/>
          </p:nvPr>
        </p:nvSpPr>
        <p:spPr>
          <a:xfrm>
            <a:off x="10650960" y="639396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roup 8"/>
          <p:cNvGrpSpPr/>
          <p:nvPr/>
        </p:nvGrpSpPr>
        <p:grpSpPr>
          <a:xfrm>
            <a:off x="0" y="-2520"/>
            <a:ext cx="12191400" cy="6866640"/>
            <a:chOff x="0" y="-2520"/>
            <a:chExt cx="12191400" cy="6866640"/>
          </a:xfrm>
        </p:grpSpPr>
        <p:sp>
          <p:nvSpPr>
            <p:cNvPr id="280" name="Rectangle 25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1" name="Oval 14"/>
            <p:cNvSpPr/>
            <p:nvPr/>
          </p:nvSpPr>
          <p:spPr>
            <a:xfrm>
              <a:off x="324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2" name="Oval 15"/>
            <p:cNvSpPr/>
            <p:nvPr/>
          </p:nvSpPr>
          <p:spPr>
            <a:xfrm>
              <a:off x="180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3" name="Oval 1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4" name="Oval 17"/>
            <p:cNvSpPr/>
            <p:nvPr/>
          </p:nvSpPr>
          <p:spPr>
            <a:xfrm>
              <a:off x="7999560" y="-252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5" name="Oval 18"/>
            <p:cNvSpPr/>
            <p:nvPr/>
          </p:nvSpPr>
          <p:spPr>
            <a:xfrm>
              <a:off x="8609040" y="587412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6" name="Freeform 5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>
                <a:gd name="textAreaLeft" fmla="*/ 0 w 3298680"/>
                <a:gd name="textAreaRight" fmla="*/ 3299400 w 3298680"/>
                <a:gd name="textAreaTop" fmla="*/ 0 h 440280"/>
                <a:gd name="textAreaBottom" fmla="*/ 441000 h 440280"/>
              </a:gdLst>
              <a:ah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7" name="Freeform 5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>
                <a:gd name="textAreaLeft" fmla="*/ 0 w 11277000"/>
                <a:gd name="textAreaRight" fmla="*/ 11277720 w 11277000"/>
                <a:gd name="textAreaTop" fmla="*/ 0 h 4533120"/>
                <a:gd name="textAreaBottom" fmla="*/ 4533840 h 4533120"/>
              </a:gdLst>
              <a:ahLst/>
              <a:rect l="textAreaLeft" t="textAreaTop" r="textAreaRight" b="textAreaBottom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8" name="Freeform 5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>
                <a:gd name="textAreaLeft" fmla="*/ 0 w 12191400"/>
                <a:gd name="textAreaRight" fmla="*/ 12192120 w 12191400"/>
                <a:gd name="textAreaTop" fmla="*/ 0 h 6855840"/>
                <a:gd name="textAreaBottom" fmla="*/ 6856560 h 685584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89" name="Rectangle 2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4680" cy="267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ftr" idx="40"/>
          </p:nvPr>
        </p:nvSpPr>
        <p:spPr>
          <a:xfrm>
            <a:off x="528480" y="639180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sldNum" idx="41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pc="-1" strike="noStrike">
                <a:solidFill>
                  <a:schemeClr val="lt1"/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ED3035F5-AA40-4A2C-A068-7F7B7DF8458B}" type="slidenum">
              <a:rPr b="0" lang="en-US" sz="2800" spc="-1" strike="noStrike">
                <a:solidFill>
                  <a:schemeClr val="lt1"/>
                </a:solidFill>
                <a:latin typeface="Century Gothic"/>
              </a:rPr>
              <a:t>&lt;number&gt;</a:t>
            </a:fld>
            <a:endParaRPr b="0" lang="es-E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dt" idx="42"/>
          </p:nvPr>
        </p:nvSpPr>
        <p:spPr>
          <a:xfrm>
            <a:off x="10650960" y="639396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8"/>
          <p:cNvGrpSpPr/>
          <p:nvPr/>
        </p:nvGrpSpPr>
        <p:grpSpPr>
          <a:xfrm>
            <a:off x="0" y="-2520"/>
            <a:ext cx="12191400" cy="6866640"/>
            <a:chOff x="0" y="-2520"/>
            <a:chExt cx="12191400" cy="6866640"/>
          </a:xfrm>
        </p:grpSpPr>
        <p:sp>
          <p:nvSpPr>
            <p:cNvPr id="296" name="Rectangle 25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7" name="Oval 14"/>
            <p:cNvSpPr/>
            <p:nvPr/>
          </p:nvSpPr>
          <p:spPr>
            <a:xfrm>
              <a:off x="324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8" name="Oval 15"/>
            <p:cNvSpPr/>
            <p:nvPr/>
          </p:nvSpPr>
          <p:spPr>
            <a:xfrm>
              <a:off x="180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9" name="Oval 1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0" name="Oval 17"/>
            <p:cNvSpPr/>
            <p:nvPr/>
          </p:nvSpPr>
          <p:spPr>
            <a:xfrm>
              <a:off x="7999560" y="-252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1" name="Oval 18"/>
            <p:cNvSpPr/>
            <p:nvPr/>
          </p:nvSpPr>
          <p:spPr>
            <a:xfrm>
              <a:off x="8609040" y="587412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2" name="Freeform 5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>
                <a:gd name="textAreaLeft" fmla="*/ 0 w 3298680"/>
                <a:gd name="textAreaRight" fmla="*/ 3299400 w 3298680"/>
                <a:gd name="textAreaTop" fmla="*/ 0 h 440280"/>
                <a:gd name="textAreaBottom" fmla="*/ 441000 h 440280"/>
              </a:gdLst>
              <a:ah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3" name="Freeform 5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>
                <a:gd name="textAreaLeft" fmla="*/ 0 w 11277000"/>
                <a:gd name="textAreaRight" fmla="*/ 11277720 w 11277000"/>
                <a:gd name="textAreaTop" fmla="*/ 0 h 4533120"/>
                <a:gd name="textAreaBottom" fmla="*/ 4533840 h 4533120"/>
              </a:gdLst>
              <a:ahLst/>
              <a:rect l="textAreaLeft" t="textAreaTop" r="textAreaRight" b="textAreaBottom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4" name="Freeform 5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>
                <a:gd name="textAreaLeft" fmla="*/ 0 w 12191400"/>
                <a:gd name="textAreaRight" fmla="*/ 12192120 w 12191400"/>
                <a:gd name="textAreaTop" fmla="*/ 0 h 6855840"/>
                <a:gd name="textAreaBottom" fmla="*/ 6856560 h 685584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05" name="Rectangle 21" hidden="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Rectangle 6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1"/>
          <p:cNvSpPr>
            <a:spLocks noGrp="1"/>
          </p:cNvSpPr>
          <p:nvPr>
            <p:ph type="ftr" idx="43"/>
          </p:nvPr>
        </p:nvSpPr>
        <p:spPr>
          <a:xfrm>
            <a:off x="528480" y="639180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sldNum" idx="44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pc="-1" strike="noStrike">
                <a:solidFill>
                  <a:schemeClr val="lt1"/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7F6B1C58-7273-43E8-9775-5B6DE77A1956}" type="slidenum">
              <a:rPr b="0" lang="en-US" sz="2800" spc="-1" strike="noStrike">
                <a:solidFill>
                  <a:schemeClr val="lt1"/>
                </a:solidFill>
                <a:latin typeface="Century Gothic"/>
              </a:rPr>
              <a:t>&lt;number&gt;</a:t>
            </a:fld>
            <a:endParaRPr b="0" lang="es-E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dt" idx="45"/>
          </p:nvPr>
        </p:nvSpPr>
        <p:spPr>
          <a:xfrm>
            <a:off x="10650960" y="639396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 8"/>
          <p:cNvGrpSpPr/>
          <p:nvPr/>
        </p:nvGrpSpPr>
        <p:grpSpPr>
          <a:xfrm>
            <a:off x="0" y="-2520"/>
            <a:ext cx="12191400" cy="6866640"/>
            <a:chOff x="0" y="-2520"/>
            <a:chExt cx="12191400" cy="6866640"/>
          </a:xfrm>
        </p:grpSpPr>
        <p:sp>
          <p:nvSpPr>
            <p:cNvPr id="311" name="Rectangle 25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12" name="Oval 14"/>
            <p:cNvSpPr/>
            <p:nvPr/>
          </p:nvSpPr>
          <p:spPr>
            <a:xfrm>
              <a:off x="324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13" name="Oval 15"/>
            <p:cNvSpPr/>
            <p:nvPr/>
          </p:nvSpPr>
          <p:spPr>
            <a:xfrm>
              <a:off x="180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14" name="Oval 1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15" name="Oval 17"/>
            <p:cNvSpPr/>
            <p:nvPr/>
          </p:nvSpPr>
          <p:spPr>
            <a:xfrm>
              <a:off x="7999560" y="-252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16" name="Oval 18"/>
            <p:cNvSpPr/>
            <p:nvPr/>
          </p:nvSpPr>
          <p:spPr>
            <a:xfrm>
              <a:off x="8609040" y="587412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17" name="Freeform 5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>
                <a:gd name="textAreaLeft" fmla="*/ 0 w 3298680"/>
                <a:gd name="textAreaRight" fmla="*/ 3299400 w 3298680"/>
                <a:gd name="textAreaTop" fmla="*/ 0 h 440280"/>
                <a:gd name="textAreaBottom" fmla="*/ 441000 h 440280"/>
              </a:gdLst>
              <a:ah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18" name="Freeform 5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>
                <a:gd name="textAreaLeft" fmla="*/ 0 w 11277000"/>
                <a:gd name="textAreaRight" fmla="*/ 11277720 w 11277000"/>
                <a:gd name="textAreaTop" fmla="*/ 0 h 4533120"/>
                <a:gd name="textAreaBottom" fmla="*/ 4533840 h 4533120"/>
              </a:gdLst>
              <a:ahLst/>
              <a:rect l="textAreaLeft" t="textAreaTop" r="textAreaRight" b="textAreaBottom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19" name="Freeform 5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>
                <a:gd name="textAreaLeft" fmla="*/ 0 w 12191400"/>
                <a:gd name="textAreaRight" fmla="*/ 12192120 w 12191400"/>
                <a:gd name="textAreaTop" fmla="*/ 0 h 6855840"/>
                <a:gd name="textAreaBottom" fmla="*/ 6856560 h 685584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20" name="Rectangle 21" hidden="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21" name="Group 13"/>
          <p:cNvGrpSpPr/>
          <p:nvPr/>
        </p:nvGrpSpPr>
        <p:grpSpPr>
          <a:xfrm>
            <a:off x="0" y="-2520"/>
            <a:ext cx="12191400" cy="6866640"/>
            <a:chOff x="0" y="-2520"/>
            <a:chExt cx="12191400" cy="6866640"/>
          </a:xfrm>
        </p:grpSpPr>
        <p:sp>
          <p:nvSpPr>
            <p:cNvPr id="322" name="Rectangle 11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3" name="Oval 15"/>
            <p:cNvSpPr/>
            <p:nvPr/>
          </p:nvSpPr>
          <p:spPr>
            <a:xfrm>
              <a:off x="324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4" name="Oval 16"/>
            <p:cNvSpPr/>
            <p:nvPr/>
          </p:nvSpPr>
          <p:spPr>
            <a:xfrm>
              <a:off x="180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5" name="Oval 17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6" name="Oval 18"/>
            <p:cNvSpPr/>
            <p:nvPr/>
          </p:nvSpPr>
          <p:spPr>
            <a:xfrm>
              <a:off x="7999560" y="-252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7" name="Oval 19"/>
            <p:cNvSpPr/>
            <p:nvPr/>
          </p:nvSpPr>
          <p:spPr>
            <a:xfrm>
              <a:off x="8609040" y="587412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8" name="Rectangle 7"/>
            <p:cNvSpPr/>
            <p:nvPr/>
          </p:nvSpPr>
          <p:spPr>
            <a:xfrm>
              <a:off x="5713560" y="402120"/>
              <a:ext cx="6054480" cy="6053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9" name="Freeform 5"/>
            <p:cNvSpPr/>
            <p:nvPr/>
          </p:nvSpPr>
          <p:spPr>
            <a:xfrm rot="15922200">
              <a:off x="3140280" y="1826280"/>
              <a:ext cx="3298680" cy="440280"/>
            </a:xfrm>
            <a:custGeom>
              <a:avLst/>
              <a:gdLst>
                <a:gd name="textAreaLeft" fmla="*/ 0 w 3298680"/>
                <a:gd name="textAreaRight" fmla="*/ 3299400 w 3298680"/>
                <a:gd name="textAreaTop" fmla="*/ 0 h 440280"/>
                <a:gd name="textAreaBottom" fmla="*/ 441000 h 440280"/>
              </a:gdLst>
              <a:ah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0" name="Freeform 5"/>
            <p:cNvSpPr/>
            <p:nvPr/>
          </p:nvSpPr>
          <p:spPr>
            <a:xfrm rot="16200000">
              <a:off x="2229120" y="2802240"/>
              <a:ext cx="6053040" cy="1253880"/>
            </a:xfrm>
            <a:custGeom>
              <a:avLst/>
              <a:gdLst>
                <a:gd name="textAreaLeft" fmla="*/ 0 w 6053040"/>
                <a:gd name="textAreaRight" fmla="*/ 6053760 w 6053040"/>
                <a:gd name="textAreaTop" fmla="*/ 0 h 1253880"/>
                <a:gd name="textAreaBottom" fmla="*/ 1254600 h 1253880"/>
              </a:gdLst>
              <a:ahLst/>
              <a:rect l="textAreaLeft" t="textAreaTop" r="textAreaRight" b="textAreaBottom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1" name="Freeform 5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>
                <a:gd name="textAreaLeft" fmla="*/ 0 w 12191400"/>
                <a:gd name="textAreaRight" fmla="*/ 12192120 w 12191400"/>
                <a:gd name="textAreaTop" fmla="*/ 0 h 6855840"/>
                <a:gd name="textAreaBottom" fmla="*/ 6856560 h 685584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32" name="Rectangle 14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1"/>
          <p:cNvSpPr>
            <a:spLocks noGrp="1"/>
          </p:cNvSpPr>
          <p:nvPr>
            <p:ph type="ftr" idx="46"/>
          </p:nvPr>
        </p:nvSpPr>
        <p:spPr>
          <a:xfrm>
            <a:off x="528480" y="639180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sldNum" idx="47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pc="-1" strike="noStrike">
                <a:solidFill>
                  <a:schemeClr val="lt1"/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31698DDD-FAA1-4533-8952-4B79B5F795A2}" type="slidenum">
              <a:rPr b="0" lang="en-US" sz="2800" spc="-1" strike="noStrike">
                <a:solidFill>
                  <a:schemeClr val="lt1"/>
                </a:solidFill>
                <a:latin typeface="Century Gothic"/>
              </a:rPr>
              <a:t>&lt;number&gt;</a:t>
            </a:fld>
            <a:endParaRPr b="0" lang="es-E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dt" idx="48"/>
          </p:nvPr>
        </p:nvSpPr>
        <p:spPr>
          <a:xfrm>
            <a:off x="10650960" y="639396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roup 8"/>
          <p:cNvGrpSpPr/>
          <p:nvPr/>
        </p:nvGrpSpPr>
        <p:grpSpPr>
          <a:xfrm>
            <a:off x="0" y="-2520"/>
            <a:ext cx="12191400" cy="6866640"/>
            <a:chOff x="0" y="-2520"/>
            <a:chExt cx="12191400" cy="6866640"/>
          </a:xfrm>
        </p:grpSpPr>
        <p:sp>
          <p:nvSpPr>
            <p:cNvPr id="337" name="Rectangle 25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8" name="Oval 14"/>
            <p:cNvSpPr/>
            <p:nvPr/>
          </p:nvSpPr>
          <p:spPr>
            <a:xfrm>
              <a:off x="324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9" name="Oval 15"/>
            <p:cNvSpPr/>
            <p:nvPr/>
          </p:nvSpPr>
          <p:spPr>
            <a:xfrm>
              <a:off x="180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0" name="Oval 1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1" name="Oval 17"/>
            <p:cNvSpPr/>
            <p:nvPr/>
          </p:nvSpPr>
          <p:spPr>
            <a:xfrm>
              <a:off x="7999560" y="-252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2" name="Oval 18"/>
            <p:cNvSpPr/>
            <p:nvPr/>
          </p:nvSpPr>
          <p:spPr>
            <a:xfrm>
              <a:off x="8609040" y="587412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3" name="Freeform 5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>
                <a:gd name="textAreaLeft" fmla="*/ 0 w 3298680"/>
                <a:gd name="textAreaRight" fmla="*/ 3299400 w 3298680"/>
                <a:gd name="textAreaTop" fmla="*/ 0 h 440280"/>
                <a:gd name="textAreaBottom" fmla="*/ 441000 h 440280"/>
              </a:gdLst>
              <a:ah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4" name="Freeform 5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>
                <a:gd name="textAreaLeft" fmla="*/ 0 w 11277000"/>
                <a:gd name="textAreaRight" fmla="*/ 11277720 w 11277000"/>
                <a:gd name="textAreaTop" fmla="*/ 0 h 4533120"/>
                <a:gd name="textAreaBottom" fmla="*/ 4533840 h 4533120"/>
              </a:gdLst>
              <a:ahLst/>
              <a:rect l="textAreaLeft" t="textAreaTop" r="textAreaRight" b="textAreaBottom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5" name="Freeform 5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>
                <a:gd name="textAreaLeft" fmla="*/ 0 w 12191400"/>
                <a:gd name="textAreaRight" fmla="*/ 12192120 w 12191400"/>
                <a:gd name="textAreaTop" fmla="*/ 0 h 6855840"/>
                <a:gd name="textAreaBottom" fmla="*/ 6856560 h 685584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46" name="Rectangle 21" hidden="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47" name="Group 19"/>
          <p:cNvGrpSpPr/>
          <p:nvPr/>
        </p:nvGrpSpPr>
        <p:grpSpPr>
          <a:xfrm>
            <a:off x="0" y="-2520"/>
            <a:ext cx="12191400" cy="6866640"/>
            <a:chOff x="0" y="-2520"/>
            <a:chExt cx="12191400" cy="6866640"/>
          </a:xfrm>
        </p:grpSpPr>
        <p:sp>
          <p:nvSpPr>
            <p:cNvPr id="348" name="Rectangle 11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9" name="Oval 14"/>
            <p:cNvSpPr/>
            <p:nvPr/>
          </p:nvSpPr>
          <p:spPr>
            <a:xfrm>
              <a:off x="324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0" name="Oval 15"/>
            <p:cNvSpPr/>
            <p:nvPr/>
          </p:nvSpPr>
          <p:spPr>
            <a:xfrm>
              <a:off x="180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1" name="Oval 1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2" name="Oval 17"/>
            <p:cNvSpPr/>
            <p:nvPr/>
          </p:nvSpPr>
          <p:spPr>
            <a:xfrm>
              <a:off x="7999560" y="-252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3" name="Oval 18"/>
            <p:cNvSpPr/>
            <p:nvPr/>
          </p:nvSpPr>
          <p:spPr>
            <a:xfrm>
              <a:off x="8609040" y="587412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4" name="Rectangle 7"/>
            <p:cNvSpPr/>
            <p:nvPr/>
          </p:nvSpPr>
          <p:spPr>
            <a:xfrm>
              <a:off x="6172200" y="402120"/>
              <a:ext cx="5595840" cy="6053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5" name="Freeform 5"/>
            <p:cNvSpPr/>
            <p:nvPr/>
          </p:nvSpPr>
          <p:spPr>
            <a:xfrm rot="16200000">
              <a:off x="3295080" y="2802240"/>
              <a:ext cx="6053040" cy="1253880"/>
            </a:xfrm>
            <a:custGeom>
              <a:avLst/>
              <a:gdLst>
                <a:gd name="textAreaLeft" fmla="*/ 0 w 6053040"/>
                <a:gd name="textAreaRight" fmla="*/ 6053760 w 6053040"/>
                <a:gd name="textAreaTop" fmla="*/ 0 h 1253880"/>
                <a:gd name="textAreaBottom" fmla="*/ 1254600 h 1253880"/>
              </a:gdLst>
              <a:ahLst/>
              <a:rect l="textAreaLeft" t="textAreaTop" r="textAreaRight" b="textAreaBottom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6" name="Freeform 5"/>
            <p:cNvSpPr/>
            <p:nvPr/>
          </p:nvSpPr>
          <p:spPr>
            <a:xfrm rot="15922200">
              <a:off x="4203360" y="1826280"/>
              <a:ext cx="3298680" cy="440280"/>
            </a:xfrm>
            <a:custGeom>
              <a:avLst/>
              <a:gdLst>
                <a:gd name="textAreaLeft" fmla="*/ 0 w 3298680"/>
                <a:gd name="textAreaRight" fmla="*/ 3299400 w 3298680"/>
                <a:gd name="textAreaTop" fmla="*/ 0 h 440280"/>
                <a:gd name="textAreaBottom" fmla="*/ 441000 h 440280"/>
              </a:gdLst>
              <a:ah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7" name="Freeform 5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>
                <a:gd name="textAreaLeft" fmla="*/ 0 w 12191400"/>
                <a:gd name="textAreaRight" fmla="*/ 12192120 w 12191400"/>
                <a:gd name="textAreaTop" fmla="*/ 0 h 6855840"/>
                <a:gd name="textAreaBottom" fmla="*/ 6856560 h 685584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58" name="Rectangle 13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1"/>
          <p:cNvSpPr>
            <a:spLocks noGrp="1"/>
          </p:cNvSpPr>
          <p:nvPr>
            <p:ph type="ftr" idx="49"/>
          </p:nvPr>
        </p:nvSpPr>
        <p:spPr>
          <a:xfrm>
            <a:off x="528480" y="639180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sldNum" idx="50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pc="-1" strike="noStrike">
                <a:solidFill>
                  <a:schemeClr val="lt1"/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C1C3A9BA-7FCE-4BF0-B3FA-88EFC1499EAB}" type="slidenum">
              <a:rPr b="0" lang="en-US" sz="2800" spc="-1" strike="noStrike">
                <a:solidFill>
                  <a:schemeClr val="lt1"/>
                </a:solidFill>
                <a:latin typeface="Century Gothic"/>
              </a:rPr>
              <a:t>&lt;number&gt;</a:t>
            </a:fld>
            <a:endParaRPr b="0" lang="es-E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dt" idx="51"/>
          </p:nvPr>
        </p:nvSpPr>
        <p:spPr>
          <a:xfrm>
            <a:off x="10650960" y="639396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8"/>
          <p:cNvGrpSpPr/>
          <p:nvPr/>
        </p:nvGrpSpPr>
        <p:grpSpPr>
          <a:xfrm>
            <a:off x="0" y="-2520"/>
            <a:ext cx="12191040" cy="6866280"/>
            <a:chOff x="0" y="-2520"/>
            <a:chExt cx="12191040" cy="6866280"/>
          </a:xfrm>
        </p:grpSpPr>
        <p:sp>
          <p:nvSpPr>
            <p:cNvPr id="363" name="Rectangle 25"/>
            <p:cNvSpPr/>
            <p:nvPr/>
          </p:nvSpPr>
          <p:spPr>
            <a:xfrm>
              <a:off x="0" y="0"/>
              <a:ext cx="12191040" cy="685692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4" name="Oval 14"/>
            <p:cNvSpPr/>
            <p:nvPr/>
          </p:nvSpPr>
          <p:spPr>
            <a:xfrm>
              <a:off x="3240" y="2666880"/>
              <a:ext cx="4190040" cy="419004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5" name="Oval 15"/>
            <p:cNvSpPr/>
            <p:nvPr/>
          </p:nvSpPr>
          <p:spPr>
            <a:xfrm>
              <a:off x="1800" y="2895480"/>
              <a:ext cx="2361240" cy="236124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6" name="Oval 16"/>
            <p:cNvSpPr/>
            <p:nvPr/>
          </p:nvSpPr>
          <p:spPr>
            <a:xfrm>
              <a:off x="8609040" y="1676520"/>
              <a:ext cx="2818440" cy="281844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7" name="Oval 17"/>
            <p:cNvSpPr/>
            <p:nvPr/>
          </p:nvSpPr>
          <p:spPr>
            <a:xfrm>
              <a:off x="7999560" y="-2520"/>
              <a:ext cx="1599120" cy="159912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8" name="Oval 18"/>
            <p:cNvSpPr/>
            <p:nvPr/>
          </p:nvSpPr>
          <p:spPr>
            <a:xfrm>
              <a:off x="8609040" y="5874120"/>
              <a:ext cx="989640" cy="98964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9" name="Freeform 5"/>
            <p:cNvSpPr/>
            <p:nvPr/>
          </p:nvSpPr>
          <p:spPr>
            <a:xfrm rot="21010200">
              <a:off x="8490960" y="1796760"/>
              <a:ext cx="3298320" cy="439920"/>
            </a:xfrm>
            <a:custGeom>
              <a:avLst/>
              <a:gdLst>
                <a:gd name="textAreaLeft" fmla="*/ 0 w 3298320"/>
                <a:gd name="textAreaRight" fmla="*/ 3299400 w 3298320"/>
                <a:gd name="textAreaTop" fmla="*/ 0 h 439920"/>
                <a:gd name="textAreaBottom" fmla="*/ 441000 h 439920"/>
              </a:gdLst>
              <a:ah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0" name="Freeform 5"/>
            <p:cNvSpPr/>
            <p:nvPr/>
          </p:nvSpPr>
          <p:spPr>
            <a:xfrm>
              <a:off x="459360" y="1866240"/>
              <a:ext cx="11276640" cy="4532760"/>
            </a:xfrm>
            <a:custGeom>
              <a:avLst/>
              <a:gdLst>
                <a:gd name="textAreaLeft" fmla="*/ 0 w 11276640"/>
                <a:gd name="textAreaRight" fmla="*/ 11277720 w 11276640"/>
                <a:gd name="textAreaTop" fmla="*/ 0 h 4532760"/>
                <a:gd name="textAreaBottom" fmla="*/ 4533840 h 4532760"/>
              </a:gdLst>
              <a:ahLst/>
              <a:rect l="textAreaLeft" t="textAreaTop" r="textAreaRight" b="textAreaBottom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1" name="Freeform 5"/>
            <p:cNvSpPr/>
            <p:nvPr/>
          </p:nvSpPr>
          <p:spPr>
            <a:xfrm>
              <a:off x="0" y="1440"/>
              <a:ext cx="12191040" cy="6855480"/>
            </a:xfrm>
            <a:custGeom>
              <a:avLst/>
              <a:gdLst>
                <a:gd name="textAreaLeft" fmla="*/ 0 w 12191040"/>
                <a:gd name="textAreaRight" fmla="*/ 12192120 w 12191040"/>
                <a:gd name="textAreaTop" fmla="*/ 0 h 6855480"/>
                <a:gd name="textAreaBottom" fmla="*/ 6856560 h 685548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72" name="Rectangle 21" hidden="1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73" name="Group 15"/>
          <p:cNvGrpSpPr/>
          <p:nvPr/>
        </p:nvGrpSpPr>
        <p:grpSpPr>
          <a:xfrm>
            <a:off x="0" y="-2520"/>
            <a:ext cx="12191040" cy="6866280"/>
            <a:chOff x="0" y="-2520"/>
            <a:chExt cx="12191040" cy="6866280"/>
          </a:xfrm>
        </p:grpSpPr>
        <p:sp>
          <p:nvSpPr>
            <p:cNvPr id="374" name="Rectangle 7"/>
            <p:cNvSpPr/>
            <p:nvPr/>
          </p:nvSpPr>
          <p:spPr>
            <a:xfrm>
              <a:off x="0" y="0"/>
              <a:ext cx="12191040" cy="685692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5" name="Oval 10"/>
            <p:cNvSpPr/>
            <p:nvPr/>
          </p:nvSpPr>
          <p:spPr>
            <a:xfrm>
              <a:off x="3240" y="2666880"/>
              <a:ext cx="4190040" cy="419004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6" name="Oval 11"/>
            <p:cNvSpPr/>
            <p:nvPr/>
          </p:nvSpPr>
          <p:spPr>
            <a:xfrm>
              <a:off x="1800" y="2895480"/>
              <a:ext cx="2361240" cy="236124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7" name="Oval 12"/>
            <p:cNvSpPr/>
            <p:nvPr/>
          </p:nvSpPr>
          <p:spPr>
            <a:xfrm>
              <a:off x="8609040" y="1676520"/>
              <a:ext cx="2818440" cy="281844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8" name="Oval 13"/>
            <p:cNvSpPr/>
            <p:nvPr/>
          </p:nvSpPr>
          <p:spPr>
            <a:xfrm>
              <a:off x="7999560" y="-2520"/>
              <a:ext cx="1599120" cy="159912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9" name="Oval 14"/>
            <p:cNvSpPr/>
            <p:nvPr/>
          </p:nvSpPr>
          <p:spPr>
            <a:xfrm>
              <a:off x="8609040" y="5874120"/>
              <a:ext cx="989640" cy="98964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80" name="Freeform 5"/>
            <p:cNvSpPr/>
            <p:nvPr/>
          </p:nvSpPr>
          <p:spPr>
            <a:xfrm>
              <a:off x="0" y="1440"/>
              <a:ext cx="12191040" cy="6855480"/>
            </a:xfrm>
            <a:custGeom>
              <a:avLst/>
              <a:gdLst>
                <a:gd name="textAreaLeft" fmla="*/ 0 w 12191040"/>
                <a:gd name="textAreaRight" fmla="*/ 12192120 w 12191040"/>
                <a:gd name="textAreaTop" fmla="*/ 0 h 6855480"/>
                <a:gd name="textAreaBottom" fmla="*/ 6856560 h 685548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81" name="Rectangle 9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4680" cy="267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ftr" idx="52"/>
          </p:nvPr>
        </p:nvSpPr>
        <p:spPr>
          <a:xfrm rot="5400000">
            <a:off x="8960400" y="3226680"/>
            <a:ext cx="38588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sldNum" idx="53"/>
          </p:nvPr>
        </p:nvSpPr>
        <p:spPr>
          <a:xfrm>
            <a:off x="10351080" y="292680"/>
            <a:ext cx="837000" cy="76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pc="-1" strike="noStrike">
                <a:solidFill>
                  <a:schemeClr val="lt1"/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C8160937-9B82-425F-92D6-A65A89BDDBB0}" type="slidenum">
              <a:rPr b="0" lang="en-US" sz="2800" spc="-1" strike="noStrike">
                <a:solidFill>
                  <a:schemeClr val="lt1"/>
                </a:solidFill>
                <a:latin typeface="Century Gothic"/>
              </a:rPr>
              <a:t>&lt;number&gt;</a:t>
            </a:fld>
            <a:endParaRPr b="0" lang="es-E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5" name="PlaceHolder 4"/>
          <p:cNvSpPr>
            <a:spLocks noGrp="1"/>
          </p:cNvSpPr>
          <p:nvPr>
            <p:ph type="dt" idx="54"/>
          </p:nvPr>
        </p:nvSpPr>
        <p:spPr>
          <a:xfrm rot="5400000">
            <a:off x="10090080" y="1792080"/>
            <a:ext cx="9896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4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roup 8"/>
          <p:cNvGrpSpPr/>
          <p:nvPr/>
        </p:nvGrpSpPr>
        <p:grpSpPr>
          <a:xfrm>
            <a:off x="0" y="-2520"/>
            <a:ext cx="12191040" cy="6866280"/>
            <a:chOff x="0" y="-2520"/>
            <a:chExt cx="12191040" cy="6866280"/>
          </a:xfrm>
        </p:grpSpPr>
        <p:sp>
          <p:nvSpPr>
            <p:cNvPr id="390" name="Rectangle 25"/>
            <p:cNvSpPr/>
            <p:nvPr/>
          </p:nvSpPr>
          <p:spPr>
            <a:xfrm>
              <a:off x="0" y="0"/>
              <a:ext cx="12191040" cy="685692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1" name="Oval 14"/>
            <p:cNvSpPr/>
            <p:nvPr/>
          </p:nvSpPr>
          <p:spPr>
            <a:xfrm>
              <a:off x="3240" y="2666880"/>
              <a:ext cx="4190040" cy="419004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2" name="Oval 15"/>
            <p:cNvSpPr/>
            <p:nvPr/>
          </p:nvSpPr>
          <p:spPr>
            <a:xfrm>
              <a:off x="1800" y="2895480"/>
              <a:ext cx="2361240" cy="236124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3" name="Oval 16"/>
            <p:cNvSpPr/>
            <p:nvPr/>
          </p:nvSpPr>
          <p:spPr>
            <a:xfrm>
              <a:off x="8609040" y="1676520"/>
              <a:ext cx="2818440" cy="281844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4" name="Oval 17"/>
            <p:cNvSpPr/>
            <p:nvPr/>
          </p:nvSpPr>
          <p:spPr>
            <a:xfrm>
              <a:off x="7999560" y="-2520"/>
              <a:ext cx="1599120" cy="159912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5" name="Oval 18"/>
            <p:cNvSpPr/>
            <p:nvPr/>
          </p:nvSpPr>
          <p:spPr>
            <a:xfrm>
              <a:off x="8609040" y="5874120"/>
              <a:ext cx="989640" cy="98964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6" name="Freeform 5"/>
            <p:cNvSpPr/>
            <p:nvPr/>
          </p:nvSpPr>
          <p:spPr>
            <a:xfrm rot="21010200">
              <a:off x="8490960" y="1796760"/>
              <a:ext cx="3298320" cy="439920"/>
            </a:xfrm>
            <a:custGeom>
              <a:avLst/>
              <a:gdLst>
                <a:gd name="textAreaLeft" fmla="*/ 0 w 3298320"/>
                <a:gd name="textAreaRight" fmla="*/ 3299400 w 3298320"/>
                <a:gd name="textAreaTop" fmla="*/ 0 h 439920"/>
                <a:gd name="textAreaBottom" fmla="*/ 441000 h 439920"/>
              </a:gdLst>
              <a:ah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7" name="Freeform 5"/>
            <p:cNvSpPr/>
            <p:nvPr/>
          </p:nvSpPr>
          <p:spPr>
            <a:xfrm>
              <a:off x="459360" y="1866240"/>
              <a:ext cx="11276640" cy="4532760"/>
            </a:xfrm>
            <a:custGeom>
              <a:avLst/>
              <a:gdLst>
                <a:gd name="textAreaLeft" fmla="*/ 0 w 11276640"/>
                <a:gd name="textAreaRight" fmla="*/ 11277720 w 11276640"/>
                <a:gd name="textAreaTop" fmla="*/ 0 h 4532760"/>
                <a:gd name="textAreaBottom" fmla="*/ 4533840 h 4532760"/>
              </a:gdLst>
              <a:ahLst/>
              <a:rect l="textAreaLeft" t="textAreaTop" r="textAreaRight" b="textAreaBottom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8" name="Freeform 5"/>
            <p:cNvSpPr/>
            <p:nvPr/>
          </p:nvSpPr>
          <p:spPr>
            <a:xfrm>
              <a:off x="0" y="1440"/>
              <a:ext cx="12191040" cy="6855480"/>
            </a:xfrm>
            <a:custGeom>
              <a:avLst/>
              <a:gdLst>
                <a:gd name="textAreaLeft" fmla="*/ 0 w 12191040"/>
                <a:gd name="textAreaRight" fmla="*/ 12192120 w 12191040"/>
                <a:gd name="textAreaTop" fmla="*/ 0 h 6855480"/>
                <a:gd name="textAreaBottom" fmla="*/ 6856560 h 685548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99" name="Rectangle 21" hidden="1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00" name="Group 15"/>
          <p:cNvGrpSpPr/>
          <p:nvPr/>
        </p:nvGrpSpPr>
        <p:grpSpPr>
          <a:xfrm>
            <a:off x="0" y="-2520"/>
            <a:ext cx="12191040" cy="6866280"/>
            <a:chOff x="0" y="-2520"/>
            <a:chExt cx="12191040" cy="6866280"/>
          </a:xfrm>
        </p:grpSpPr>
        <p:sp>
          <p:nvSpPr>
            <p:cNvPr id="401" name="Rectangle 7"/>
            <p:cNvSpPr/>
            <p:nvPr/>
          </p:nvSpPr>
          <p:spPr>
            <a:xfrm>
              <a:off x="0" y="0"/>
              <a:ext cx="12191040" cy="685692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2" name="Oval 10"/>
            <p:cNvSpPr/>
            <p:nvPr/>
          </p:nvSpPr>
          <p:spPr>
            <a:xfrm>
              <a:off x="3240" y="2666880"/>
              <a:ext cx="4190040" cy="419004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3" name="Oval 11"/>
            <p:cNvSpPr/>
            <p:nvPr/>
          </p:nvSpPr>
          <p:spPr>
            <a:xfrm>
              <a:off x="1800" y="2895480"/>
              <a:ext cx="2361240" cy="236124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4" name="Oval 12"/>
            <p:cNvSpPr/>
            <p:nvPr/>
          </p:nvSpPr>
          <p:spPr>
            <a:xfrm>
              <a:off x="8609040" y="1676520"/>
              <a:ext cx="2818440" cy="281844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5" name="Oval 13"/>
            <p:cNvSpPr/>
            <p:nvPr/>
          </p:nvSpPr>
          <p:spPr>
            <a:xfrm>
              <a:off x="7999560" y="-2520"/>
              <a:ext cx="1599120" cy="159912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6" name="Oval 14"/>
            <p:cNvSpPr/>
            <p:nvPr/>
          </p:nvSpPr>
          <p:spPr>
            <a:xfrm>
              <a:off x="8609040" y="5874120"/>
              <a:ext cx="989640" cy="98964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7" name="Freeform 5"/>
            <p:cNvSpPr/>
            <p:nvPr/>
          </p:nvSpPr>
          <p:spPr>
            <a:xfrm>
              <a:off x="0" y="1440"/>
              <a:ext cx="12191040" cy="6855480"/>
            </a:xfrm>
            <a:custGeom>
              <a:avLst/>
              <a:gdLst>
                <a:gd name="textAreaLeft" fmla="*/ 0 w 12191040"/>
                <a:gd name="textAreaRight" fmla="*/ 12192120 w 12191040"/>
                <a:gd name="textAreaTop" fmla="*/ 0 h 6855480"/>
                <a:gd name="textAreaBottom" fmla="*/ 6856560 h 685548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08" name="Rectangle 9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4680" cy="267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ftr" idx="55"/>
          </p:nvPr>
        </p:nvSpPr>
        <p:spPr>
          <a:xfrm rot="5400000">
            <a:off x="8960400" y="3226680"/>
            <a:ext cx="38588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sldNum" idx="56"/>
          </p:nvPr>
        </p:nvSpPr>
        <p:spPr>
          <a:xfrm>
            <a:off x="10351080" y="292680"/>
            <a:ext cx="837000" cy="76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pc="-1" strike="noStrike">
                <a:solidFill>
                  <a:schemeClr val="lt1"/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A932E120-2FBB-4D65-867E-6C1942C21F67}" type="slidenum">
              <a:rPr b="0" lang="en-US" sz="2800" spc="-1" strike="noStrike">
                <a:solidFill>
                  <a:schemeClr val="lt1"/>
                </a:solidFill>
                <a:latin typeface="Century Gothic"/>
              </a:rPr>
              <a:t>&lt;number&gt;</a:t>
            </a:fld>
            <a:endParaRPr b="0" lang="es-E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2" name="PlaceHolder 4"/>
          <p:cNvSpPr>
            <a:spLocks noGrp="1"/>
          </p:cNvSpPr>
          <p:nvPr>
            <p:ph type="dt" idx="57"/>
          </p:nvPr>
        </p:nvSpPr>
        <p:spPr>
          <a:xfrm rot="5400000">
            <a:off x="10090080" y="1792080"/>
            <a:ext cx="9896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8"/>
          <p:cNvGrpSpPr/>
          <p:nvPr/>
        </p:nvGrpSpPr>
        <p:grpSpPr>
          <a:xfrm>
            <a:off x="0" y="-2520"/>
            <a:ext cx="12191400" cy="6866640"/>
            <a:chOff x="0" y="-2520"/>
            <a:chExt cx="12191400" cy="6866640"/>
          </a:xfrm>
        </p:grpSpPr>
        <p:sp>
          <p:nvSpPr>
            <p:cNvPr id="28" name="Rectangle 25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" name="Oval 14"/>
            <p:cNvSpPr/>
            <p:nvPr/>
          </p:nvSpPr>
          <p:spPr>
            <a:xfrm>
              <a:off x="324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" name="Oval 15"/>
            <p:cNvSpPr/>
            <p:nvPr/>
          </p:nvSpPr>
          <p:spPr>
            <a:xfrm>
              <a:off x="180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1" name="Oval 1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" name="Oval 17"/>
            <p:cNvSpPr/>
            <p:nvPr/>
          </p:nvSpPr>
          <p:spPr>
            <a:xfrm>
              <a:off x="7999560" y="-252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" name="Oval 18"/>
            <p:cNvSpPr/>
            <p:nvPr/>
          </p:nvSpPr>
          <p:spPr>
            <a:xfrm>
              <a:off x="8609040" y="587412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" name="Freeform 5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>
                <a:gd name="textAreaLeft" fmla="*/ 0 w 3298680"/>
                <a:gd name="textAreaRight" fmla="*/ 3299400 w 3298680"/>
                <a:gd name="textAreaTop" fmla="*/ 0 h 440280"/>
                <a:gd name="textAreaBottom" fmla="*/ 441000 h 440280"/>
              </a:gdLst>
              <a:ah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" name="Freeform 5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>
                <a:gd name="textAreaLeft" fmla="*/ 0 w 11277000"/>
                <a:gd name="textAreaRight" fmla="*/ 11277720 w 11277000"/>
                <a:gd name="textAreaTop" fmla="*/ 0 h 4533120"/>
                <a:gd name="textAreaBottom" fmla="*/ 4533840 h 4533120"/>
              </a:gdLst>
              <a:ahLst/>
              <a:rect l="textAreaLeft" t="textAreaTop" r="textAreaRight" b="textAreaBottom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" name="Freeform 5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>
                <a:gd name="textAreaLeft" fmla="*/ 0 w 12191400"/>
                <a:gd name="textAreaRight" fmla="*/ 12192120 w 12191400"/>
                <a:gd name="textAreaTop" fmla="*/ 0 h 6855840"/>
                <a:gd name="textAreaBottom" fmla="*/ 6856560 h 685584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7" name="Rectangle 2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8" name="Group 18"/>
          <p:cNvGrpSpPr/>
          <p:nvPr/>
        </p:nvGrpSpPr>
        <p:grpSpPr>
          <a:xfrm>
            <a:off x="0" y="-2520"/>
            <a:ext cx="12191400" cy="6866640"/>
            <a:chOff x="0" y="-2520"/>
            <a:chExt cx="12191400" cy="6866640"/>
          </a:xfrm>
        </p:grpSpPr>
        <p:sp>
          <p:nvSpPr>
            <p:cNvPr id="39" name="Rectangle 10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" name="Oval 13"/>
            <p:cNvSpPr/>
            <p:nvPr/>
          </p:nvSpPr>
          <p:spPr>
            <a:xfrm>
              <a:off x="324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1" name="Oval 14"/>
            <p:cNvSpPr/>
            <p:nvPr/>
          </p:nvSpPr>
          <p:spPr>
            <a:xfrm>
              <a:off x="180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" name="Oval 15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" name="Oval 16"/>
            <p:cNvSpPr/>
            <p:nvPr/>
          </p:nvSpPr>
          <p:spPr>
            <a:xfrm>
              <a:off x="7999560" y="-252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" name="Oval 17"/>
            <p:cNvSpPr/>
            <p:nvPr/>
          </p:nvSpPr>
          <p:spPr>
            <a:xfrm>
              <a:off x="8609040" y="587412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" name="Freeform 5"/>
            <p:cNvSpPr/>
            <p:nvPr/>
          </p:nvSpPr>
          <p:spPr>
            <a:xfrm rot="10371600">
              <a:off x="264240" y="4438800"/>
              <a:ext cx="3298680" cy="440280"/>
            </a:xfrm>
            <a:custGeom>
              <a:avLst/>
              <a:gdLst>
                <a:gd name="textAreaLeft" fmla="*/ 0 w 3298680"/>
                <a:gd name="textAreaRight" fmla="*/ 3299400 w 3298680"/>
                <a:gd name="textAreaTop" fmla="*/ 0 h 440280"/>
                <a:gd name="textAreaBottom" fmla="*/ 441000 h 440280"/>
              </a:gdLst>
              <a:ah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" name="Freeform 5"/>
            <p:cNvSpPr/>
            <p:nvPr/>
          </p:nvSpPr>
          <p:spPr>
            <a:xfrm rot="10800000">
              <a:off x="460080" y="321120"/>
              <a:ext cx="11277000" cy="4533120"/>
            </a:xfrm>
            <a:custGeom>
              <a:avLst/>
              <a:gdLst>
                <a:gd name="textAreaLeft" fmla="*/ 0 w 11277000"/>
                <a:gd name="textAreaRight" fmla="*/ 11277720 w 11277000"/>
                <a:gd name="textAreaTop" fmla="*/ 0 h 4533120"/>
                <a:gd name="textAreaBottom" fmla="*/ 4533840 h 4533120"/>
              </a:gdLst>
              <a:ahLst/>
              <a:rect l="textAreaLeft" t="textAreaTop" r="textAreaRight" b="textAreaBottom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" name="Freeform 5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>
                <a:gd name="textAreaLeft" fmla="*/ 0 w 12191400"/>
                <a:gd name="textAreaRight" fmla="*/ 12192120 w 12191400"/>
                <a:gd name="textAreaTop" fmla="*/ 0 h 6855840"/>
                <a:gd name="textAreaBottom" fmla="*/ 6856560 h 685584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8" name="Rectangle 1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ftr" idx="4"/>
          </p:nvPr>
        </p:nvSpPr>
        <p:spPr>
          <a:xfrm>
            <a:off x="528480" y="639180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ldNum" idx="5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pc="-1" strike="noStrike">
                <a:solidFill>
                  <a:schemeClr val="lt1"/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79A81B9A-43E6-4828-873A-27B3FE8BC8DA}" type="slidenum">
              <a:rPr b="0" lang="en-US" sz="2800" spc="-1" strike="noStrike">
                <a:solidFill>
                  <a:schemeClr val="lt1"/>
                </a:solidFill>
                <a:latin typeface="Century Gothic"/>
              </a:rPr>
              <a:t>&lt;number&gt;</a:t>
            </a:fld>
            <a:endParaRPr b="0" lang="es-E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dt" idx="6"/>
          </p:nvPr>
        </p:nvSpPr>
        <p:spPr>
          <a:xfrm>
            <a:off x="10650960" y="639396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roup 8"/>
          <p:cNvGrpSpPr/>
          <p:nvPr/>
        </p:nvGrpSpPr>
        <p:grpSpPr>
          <a:xfrm>
            <a:off x="0" y="-2520"/>
            <a:ext cx="12191040" cy="6866280"/>
            <a:chOff x="0" y="-2520"/>
            <a:chExt cx="12191040" cy="6866280"/>
          </a:xfrm>
        </p:grpSpPr>
        <p:sp>
          <p:nvSpPr>
            <p:cNvPr id="417" name="Rectangle 25"/>
            <p:cNvSpPr/>
            <p:nvPr/>
          </p:nvSpPr>
          <p:spPr>
            <a:xfrm>
              <a:off x="0" y="0"/>
              <a:ext cx="12191040" cy="685692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18" name="Oval 14"/>
            <p:cNvSpPr/>
            <p:nvPr/>
          </p:nvSpPr>
          <p:spPr>
            <a:xfrm>
              <a:off x="3240" y="2666880"/>
              <a:ext cx="4190040" cy="419004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19" name="Oval 15"/>
            <p:cNvSpPr/>
            <p:nvPr/>
          </p:nvSpPr>
          <p:spPr>
            <a:xfrm>
              <a:off x="1800" y="2895480"/>
              <a:ext cx="2361240" cy="236124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0" name="Oval 16"/>
            <p:cNvSpPr/>
            <p:nvPr/>
          </p:nvSpPr>
          <p:spPr>
            <a:xfrm>
              <a:off x="8609040" y="1676520"/>
              <a:ext cx="2818440" cy="281844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1" name="Oval 17"/>
            <p:cNvSpPr/>
            <p:nvPr/>
          </p:nvSpPr>
          <p:spPr>
            <a:xfrm>
              <a:off x="7999560" y="-2520"/>
              <a:ext cx="1599120" cy="159912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2" name="Oval 18"/>
            <p:cNvSpPr/>
            <p:nvPr/>
          </p:nvSpPr>
          <p:spPr>
            <a:xfrm>
              <a:off x="8609040" y="5874120"/>
              <a:ext cx="989640" cy="98964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3" name="Freeform 5"/>
            <p:cNvSpPr/>
            <p:nvPr/>
          </p:nvSpPr>
          <p:spPr>
            <a:xfrm rot="21010200">
              <a:off x="8490960" y="1796760"/>
              <a:ext cx="3298320" cy="439920"/>
            </a:xfrm>
            <a:custGeom>
              <a:avLst/>
              <a:gdLst>
                <a:gd name="textAreaLeft" fmla="*/ 0 w 3298320"/>
                <a:gd name="textAreaRight" fmla="*/ 3299400 w 3298320"/>
                <a:gd name="textAreaTop" fmla="*/ 0 h 439920"/>
                <a:gd name="textAreaBottom" fmla="*/ 441000 h 439920"/>
              </a:gdLst>
              <a:ah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4" name="Freeform 5"/>
            <p:cNvSpPr/>
            <p:nvPr/>
          </p:nvSpPr>
          <p:spPr>
            <a:xfrm>
              <a:off x="459360" y="1866240"/>
              <a:ext cx="11276640" cy="4532760"/>
            </a:xfrm>
            <a:custGeom>
              <a:avLst/>
              <a:gdLst>
                <a:gd name="textAreaLeft" fmla="*/ 0 w 11276640"/>
                <a:gd name="textAreaRight" fmla="*/ 11277720 w 11276640"/>
                <a:gd name="textAreaTop" fmla="*/ 0 h 4532760"/>
                <a:gd name="textAreaBottom" fmla="*/ 4533840 h 4532760"/>
              </a:gdLst>
              <a:ahLst/>
              <a:rect l="textAreaLeft" t="textAreaTop" r="textAreaRight" b="textAreaBottom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5" name="Freeform 5"/>
            <p:cNvSpPr/>
            <p:nvPr/>
          </p:nvSpPr>
          <p:spPr>
            <a:xfrm>
              <a:off x="0" y="1440"/>
              <a:ext cx="12191040" cy="6855480"/>
            </a:xfrm>
            <a:custGeom>
              <a:avLst/>
              <a:gdLst>
                <a:gd name="textAreaLeft" fmla="*/ 0 w 12191040"/>
                <a:gd name="textAreaRight" fmla="*/ 12192120 w 12191040"/>
                <a:gd name="textAreaTop" fmla="*/ 0 h 6855480"/>
                <a:gd name="textAreaBottom" fmla="*/ 6856560 h 685548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26" name="Rectangle 21" hidden="1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27" name="Group 15"/>
          <p:cNvGrpSpPr/>
          <p:nvPr/>
        </p:nvGrpSpPr>
        <p:grpSpPr>
          <a:xfrm>
            <a:off x="0" y="-2520"/>
            <a:ext cx="12191040" cy="6866280"/>
            <a:chOff x="0" y="-2520"/>
            <a:chExt cx="12191040" cy="6866280"/>
          </a:xfrm>
        </p:grpSpPr>
        <p:sp>
          <p:nvSpPr>
            <p:cNvPr id="428" name="Rectangle 7"/>
            <p:cNvSpPr/>
            <p:nvPr/>
          </p:nvSpPr>
          <p:spPr>
            <a:xfrm>
              <a:off x="0" y="0"/>
              <a:ext cx="12191040" cy="685692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9" name="Oval 10"/>
            <p:cNvSpPr/>
            <p:nvPr/>
          </p:nvSpPr>
          <p:spPr>
            <a:xfrm>
              <a:off x="3240" y="2666880"/>
              <a:ext cx="4190040" cy="419004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0" name="Oval 11"/>
            <p:cNvSpPr/>
            <p:nvPr/>
          </p:nvSpPr>
          <p:spPr>
            <a:xfrm>
              <a:off x="1800" y="2895480"/>
              <a:ext cx="2361240" cy="236124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1" name="Oval 12"/>
            <p:cNvSpPr/>
            <p:nvPr/>
          </p:nvSpPr>
          <p:spPr>
            <a:xfrm>
              <a:off x="8609040" y="1676520"/>
              <a:ext cx="2818440" cy="281844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2" name="Oval 13"/>
            <p:cNvSpPr/>
            <p:nvPr/>
          </p:nvSpPr>
          <p:spPr>
            <a:xfrm>
              <a:off x="7999560" y="-2520"/>
              <a:ext cx="1599120" cy="159912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3" name="Oval 14"/>
            <p:cNvSpPr/>
            <p:nvPr/>
          </p:nvSpPr>
          <p:spPr>
            <a:xfrm>
              <a:off x="8609040" y="5874120"/>
              <a:ext cx="989640" cy="98964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4" name="Freeform 5"/>
            <p:cNvSpPr/>
            <p:nvPr/>
          </p:nvSpPr>
          <p:spPr>
            <a:xfrm>
              <a:off x="0" y="1440"/>
              <a:ext cx="12191040" cy="6855480"/>
            </a:xfrm>
            <a:custGeom>
              <a:avLst/>
              <a:gdLst>
                <a:gd name="textAreaLeft" fmla="*/ 0 w 12191040"/>
                <a:gd name="textAreaRight" fmla="*/ 12192120 w 12191040"/>
                <a:gd name="textAreaTop" fmla="*/ 0 h 6855480"/>
                <a:gd name="textAreaBottom" fmla="*/ 6856560 h 685548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35" name="Rectangle 9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4680" cy="267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ftr" idx="58"/>
          </p:nvPr>
        </p:nvSpPr>
        <p:spPr>
          <a:xfrm rot="5400000">
            <a:off x="8960400" y="3226680"/>
            <a:ext cx="38588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 type="sldNum" idx="59"/>
          </p:nvPr>
        </p:nvSpPr>
        <p:spPr>
          <a:xfrm>
            <a:off x="10351080" y="292680"/>
            <a:ext cx="837000" cy="76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pc="-1" strike="noStrike">
                <a:solidFill>
                  <a:schemeClr val="lt1"/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E6A40C0C-9E01-40A1-A71A-2B7839036A31}" type="slidenum">
              <a:rPr b="0" lang="en-US" sz="2800" spc="-1" strike="noStrike">
                <a:solidFill>
                  <a:schemeClr val="lt1"/>
                </a:solidFill>
                <a:latin typeface="Century Gothic"/>
              </a:rPr>
              <a:t>&lt;number&gt;</a:t>
            </a:fld>
            <a:endParaRPr b="0" lang="es-E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 type="dt" idx="60"/>
          </p:nvPr>
        </p:nvSpPr>
        <p:spPr>
          <a:xfrm rot="5400000">
            <a:off x="10090080" y="1792080"/>
            <a:ext cx="989640" cy="30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8"/>
          <p:cNvGrpSpPr/>
          <p:nvPr/>
        </p:nvGrpSpPr>
        <p:grpSpPr>
          <a:xfrm>
            <a:off x="0" y="-2520"/>
            <a:ext cx="12191400" cy="6866640"/>
            <a:chOff x="0" y="-2520"/>
            <a:chExt cx="12191400" cy="6866640"/>
          </a:xfrm>
        </p:grpSpPr>
        <p:sp>
          <p:nvSpPr>
            <p:cNvPr id="53" name="Rectangle 25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" name="Oval 14"/>
            <p:cNvSpPr/>
            <p:nvPr/>
          </p:nvSpPr>
          <p:spPr>
            <a:xfrm>
              <a:off x="324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" name="Oval 15"/>
            <p:cNvSpPr/>
            <p:nvPr/>
          </p:nvSpPr>
          <p:spPr>
            <a:xfrm>
              <a:off x="180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" name="Oval 1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" name="Oval 17"/>
            <p:cNvSpPr/>
            <p:nvPr/>
          </p:nvSpPr>
          <p:spPr>
            <a:xfrm>
              <a:off x="7999560" y="-252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" name="Oval 18"/>
            <p:cNvSpPr/>
            <p:nvPr/>
          </p:nvSpPr>
          <p:spPr>
            <a:xfrm>
              <a:off x="8609040" y="587412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" name="Freeform 5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>
                <a:gd name="textAreaLeft" fmla="*/ 0 w 3298680"/>
                <a:gd name="textAreaRight" fmla="*/ 3299400 w 3298680"/>
                <a:gd name="textAreaTop" fmla="*/ 0 h 440280"/>
                <a:gd name="textAreaBottom" fmla="*/ 441000 h 440280"/>
              </a:gdLst>
              <a:ah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" name="Freeform 5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>
                <a:gd name="textAreaLeft" fmla="*/ 0 w 11277000"/>
                <a:gd name="textAreaRight" fmla="*/ 11277720 w 11277000"/>
                <a:gd name="textAreaTop" fmla="*/ 0 h 4533120"/>
                <a:gd name="textAreaBottom" fmla="*/ 4533840 h 4533120"/>
              </a:gdLst>
              <a:ahLst/>
              <a:rect l="textAreaLeft" t="textAreaTop" r="textAreaRight" b="textAreaBottom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1" name="Freeform 5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>
                <a:gd name="textAreaLeft" fmla="*/ 0 w 12191400"/>
                <a:gd name="textAreaRight" fmla="*/ 12192120 w 12191400"/>
                <a:gd name="textAreaTop" fmla="*/ 0 h 6855840"/>
                <a:gd name="textAreaBottom" fmla="*/ 6856560 h 685584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2" name="Rectangle 21" hidden="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3" name="Group 11"/>
          <p:cNvGrpSpPr/>
          <p:nvPr/>
        </p:nvGrpSpPr>
        <p:grpSpPr>
          <a:xfrm>
            <a:off x="0" y="-2520"/>
            <a:ext cx="12191400" cy="6866640"/>
            <a:chOff x="0" y="-2520"/>
            <a:chExt cx="12191400" cy="6866640"/>
          </a:xfrm>
        </p:grpSpPr>
        <p:sp>
          <p:nvSpPr>
            <p:cNvPr id="64" name="Rectangle 9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" name="Oval 13"/>
            <p:cNvSpPr/>
            <p:nvPr/>
          </p:nvSpPr>
          <p:spPr>
            <a:xfrm>
              <a:off x="324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" name="Oval 14"/>
            <p:cNvSpPr/>
            <p:nvPr/>
          </p:nvSpPr>
          <p:spPr>
            <a:xfrm>
              <a:off x="180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" name="Oval 15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" name="Oval 16"/>
            <p:cNvSpPr/>
            <p:nvPr/>
          </p:nvSpPr>
          <p:spPr>
            <a:xfrm>
              <a:off x="7999560" y="-252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" name="Oval 17"/>
            <p:cNvSpPr/>
            <p:nvPr/>
          </p:nvSpPr>
          <p:spPr>
            <a:xfrm>
              <a:off x="8609040" y="587412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0" name="Freeform 5"/>
            <p:cNvSpPr/>
            <p:nvPr/>
          </p:nvSpPr>
          <p:spPr>
            <a:xfrm rot="21010200">
              <a:off x="8490960" y="2714400"/>
              <a:ext cx="3298680" cy="440280"/>
            </a:xfrm>
            <a:custGeom>
              <a:avLst/>
              <a:gdLst>
                <a:gd name="textAreaLeft" fmla="*/ 0 w 3298680"/>
                <a:gd name="textAreaRight" fmla="*/ 3299400 w 3298680"/>
                <a:gd name="textAreaTop" fmla="*/ 0 h 440280"/>
                <a:gd name="textAreaBottom" fmla="*/ 441000 h 440280"/>
              </a:gdLst>
              <a:ah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" name="Freeform 5"/>
            <p:cNvSpPr/>
            <p:nvPr/>
          </p:nvSpPr>
          <p:spPr>
            <a:xfrm>
              <a:off x="455760" y="2801160"/>
              <a:ext cx="11277000" cy="3601800"/>
            </a:xfrm>
            <a:custGeom>
              <a:avLst/>
              <a:gdLst>
                <a:gd name="textAreaLeft" fmla="*/ 0 w 11277000"/>
                <a:gd name="textAreaRight" fmla="*/ 11277720 w 11277000"/>
                <a:gd name="textAreaTop" fmla="*/ 0 h 3601800"/>
                <a:gd name="textAreaBottom" fmla="*/ 3602520 h 3601800"/>
              </a:gdLst>
              <a:ahLst/>
              <a:rect l="textAreaLeft" t="textAreaTop" r="textAreaRight" b="textAreaBottom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" name="Freeform 5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>
                <a:gd name="textAreaLeft" fmla="*/ 0 w 12191400"/>
                <a:gd name="textAreaRight" fmla="*/ 12192120 w 12191400"/>
                <a:gd name="textAreaTop" fmla="*/ 0 h 6855840"/>
                <a:gd name="textAreaBottom" fmla="*/ 6856560 h 685584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73" name="Rectangle 1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1"/>
          <p:cNvSpPr>
            <a:spLocks noGrp="1"/>
          </p:cNvSpPr>
          <p:nvPr>
            <p:ph type="ftr" idx="7"/>
          </p:nvPr>
        </p:nvSpPr>
        <p:spPr>
          <a:xfrm>
            <a:off x="528480" y="639180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ldNum" idx="8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pc="-1" strike="noStrike">
                <a:solidFill>
                  <a:schemeClr val="lt1"/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3F06691C-1E0D-43FA-80AE-38CCA7B46837}" type="slidenum">
              <a:rPr b="0" lang="en-US" sz="2800" spc="-1" strike="noStrike">
                <a:solidFill>
                  <a:schemeClr val="lt1"/>
                </a:solidFill>
                <a:latin typeface="Century Gothic"/>
              </a:rPr>
              <a:t>&lt;number&gt;</a:t>
            </a:fld>
            <a:endParaRPr b="0" lang="es-E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dt" idx="9"/>
          </p:nvPr>
        </p:nvSpPr>
        <p:spPr>
          <a:xfrm>
            <a:off x="10650960" y="639396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8"/>
          <p:cNvGrpSpPr/>
          <p:nvPr/>
        </p:nvGrpSpPr>
        <p:grpSpPr>
          <a:xfrm>
            <a:off x="0" y="-2520"/>
            <a:ext cx="12191400" cy="6866640"/>
            <a:chOff x="0" y="-2520"/>
            <a:chExt cx="12191400" cy="6866640"/>
          </a:xfrm>
        </p:grpSpPr>
        <p:sp>
          <p:nvSpPr>
            <p:cNvPr id="78" name="Rectangle 25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" name="Oval 14"/>
            <p:cNvSpPr/>
            <p:nvPr/>
          </p:nvSpPr>
          <p:spPr>
            <a:xfrm>
              <a:off x="324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" name="Oval 15"/>
            <p:cNvSpPr/>
            <p:nvPr/>
          </p:nvSpPr>
          <p:spPr>
            <a:xfrm>
              <a:off x="180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" name="Oval 1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" name="Oval 17"/>
            <p:cNvSpPr/>
            <p:nvPr/>
          </p:nvSpPr>
          <p:spPr>
            <a:xfrm>
              <a:off x="7999560" y="-252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" name="Oval 18"/>
            <p:cNvSpPr/>
            <p:nvPr/>
          </p:nvSpPr>
          <p:spPr>
            <a:xfrm>
              <a:off x="8609040" y="587412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" name="Freeform 5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>
                <a:gd name="textAreaLeft" fmla="*/ 0 w 3298680"/>
                <a:gd name="textAreaRight" fmla="*/ 3299400 w 3298680"/>
                <a:gd name="textAreaTop" fmla="*/ 0 h 440280"/>
                <a:gd name="textAreaBottom" fmla="*/ 441000 h 440280"/>
              </a:gdLst>
              <a:ah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" name="Freeform 5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>
                <a:gd name="textAreaLeft" fmla="*/ 0 w 11277000"/>
                <a:gd name="textAreaRight" fmla="*/ 11277720 w 11277000"/>
                <a:gd name="textAreaTop" fmla="*/ 0 h 4533120"/>
                <a:gd name="textAreaBottom" fmla="*/ 4533840 h 4533120"/>
              </a:gdLst>
              <a:ahLst/>
              <a:rect l="textAreaLeft" t="textAreaTop" r="textAreaRight" b="textAreaBottom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6" name="Freeform 5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>
                <a:gd name="textAreaLeft" fmla="*/ 0 w 12191400"/>
                <a:gd name="textAreaRight" fmla="*/ 12192120 w 12191400"/>
                <a:gd name="textAreaTop" fmla="*/ 0 h 6855840"/>
                <a:gd name="textAreaBottom" fmla="*/ 6856560 h 685584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87" name="Rectangle 21" hidden="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8" name="Group 6"/>
          <p:cNvGrpSpPr/>
          <p:nvPr/>
        </p:nvGrpSpPr>
        <p:grpSpPr>
          <a:xfrm>
            <a:off x="0" y="-2520"/>
            <a:ext cx="12191400" cy="6866640"/>
            <a:chOff x="0" y="-2520"/>
            <a:chExt cx="12191400" cy="6866640"/>
          </a:xfrm>
        </p:grpSpPr>
        <p:sp>
          <p:nvSpPr>
            <p:cNvPr id="89" name="Rectangle 14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0" name="Oval 16"/>
            <p:cNvSpPr/>
            <p:nvPr/>
          </p:nvSpPr>
          <p:spPr>
            <a:xfrm>
              <a:off x="324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" name="Oval 17"/>
            <p:cNvSpPr/>
            <p:nvPr/>
          </p:nvSpPr>
          <p:spPr>
            <a:xfrm>
              <a:off x="180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" name="Oval 18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" name="Oval 19"/>
            <p:cNvSpPr/>
            <p:nvPr/>
          </p:nvSpPr>
          <p:spPr>
            <a:xfrm>
              <a:off x="7999560" y="-252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" name="Oval 20"/>
            <p:cNvSpPr/>
            <p:nvPr/>
          </p:nvSpPr>
          <p:spPr>
            <a:xfrm>
              <a:off x="8609040" y="587412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" name="Freeform 5"/>
            <p:cNvSpPr/>
            <p:nvPr/>
          </p:nvSpPr>
          <p:spPr>
            <a:xfrm rot="21010200">
              <a:off x="8490960" y="4184640"/>
              <a:ext cx="3298680" cy="440280"/>
            </a:xfrm>
            <a:custGeom>
              <a:avLst/>
              <a:gdLst>
                <a:gd name="textAreaLeft" fmla="*/ 0 w 3298680"/>
                <a:gd name="textAreaRight" fmla="*/ 3299400 w 3298680"/>
                <a:gd name="textAreaTop" fmla="*/ 0 h 440280"/>
                <a:gd name="textAreaBottom" fmla="*/ 441000 h 440280"/>
              </a:gdLst>
              <a:ah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" name="Freeform 5"/>
            <p:cNvSpPr/>
            <p:nvPr/>
          </p:nvSpPr>
          <p:spPr>
            <a:xfrm>
              <a:off x="455760" y="4241880"/>
              <a:ext cx="11277000" cy="2336400"/>
            </a:xfrm>
            <a:custGeom>
              <a:avLst/>
              <a:gdLst>
                <a:gd name="textAreaLeft" fmla="*/ 0 w 11277000"/>
                <a:gd name="textAreaRight" fmla="*/ 11277720 w 11277000"/>
                <a:gd name="textAreaTop" fmla="*/ 0 h 2336400"/>
                <a:gd name="textAreaBottom" fmla="*/ 2337120 h 2336400"/>
              </a:gdLst>
              <a:ahLst/>
              <a:rect l="textAreaLeft" t="textAreaTop" r="textAreaRight" b="textAreaBottom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" name="Freeform 5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>
                <a:gd name="textAreaLeft" fmla="*/ 0 w 12191400"/>
                <a:gd name="textAreaRight" fmla="*/ 12192120 w 12191400"/>
                <a:gd name="textAreaTop" fmla="*/ 0 h 6855840"/>
                <a:gd name="textAreaBottom" fmla="*/ 6856560 h 685584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8" name="TextBox 12"/>
          <p:cNvSpPr/>
          <p:nvPr/>
        </p:nvSpPr>
        <p:spPr>
          <a:xfrm>
            <a:off x="9719280" y="2631960"/>
            <a:ext cx="80136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</a:pPr>
            <a:r>
              <a:rPr b="0" lang="en-US" sz="9600" spc="-1" strike="noStrike">
                <a:solidFill>
                  <a:schemeClr val="accent1"/>
                </a:solidFill>
                <a:latin typeface="Arial"/>
              </a:rPr>
              <a:t>”</a:t>
            </a:r>
            <a:endParaRPr b="0" lang="es-ES" sz="9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Box 8"/>
          <p:cNvSpPr/>
          <p:nvPr/>
        </p:nvSpPr>
        <p:spPr>
          <a:xfrm>
            <a:off x="898200" y="591120"/>
            <a:ext cx="80136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</a:pPr>
            <a:r>
              <a:rPr b="0" lang="en-US" sz="9600" spc="-1" strike="noStrike">
                <a:solidFill>
                  <a:schemeClr val="accent1"/>
                </a:solidFill>
                <a:latin typeface="Arial"/>
              </a:rPr>
              <a:t>“</a:t>
            </a:r>
            <a:endParaRPr b="0" lang="es-ES" sz="9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Rectangle 3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1"/>
          <p:cNvSpPr>
            <a:spLocks noGrp="1"/>
          </p:cNvSpPr>
          <p:nvPr>
            <p:ph type="ftr" idx="10"/>
          </p:nvPr>
        </p:nvSpPr>
        <p:spPr>
          <a:xfrm>
            <a:off x="528480" y="639180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ldNum" idx="11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pc="-1" strike="noStrike">
                <a:solidFill>
                  <a:schemeClr val="lt1"/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E83BBEB6-E026-4595-BE52-D5D17F04DFD4}" type="slidenum">
              <a:rPr b="0" lang="en-US" sz="2800" spc="-1" strike="noStrike">
                <a:solidFill>
                  <a:schemeClr val="lt1"/>
                </a:solidFill>
                <a:latin typeface="Century Gothic"/>
              </a:rPr>
              <a:t>&lt;number&gt;</a:t>
            </a:fld>
            <a:endParaRPr b="0" lang="es-E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dt" idx="12"/>
          </p:nvPr>
        </p:nvSpPr>
        <p:spPr>
          <a:xfrm>
            <a:off x="10650960" y="639396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8"/>
          <p:cNvGrpSpPr/>
          <p:nvPr/>
        </p:nvGrpSpPr>
        <p:grpSpPr>
          <a:xfrm>
            <a:off x="0" y="-2520"/>
            <a:ext cx="12191400" cy="6866640"/>
            <a:chOff x="0" y="-2520"/>
            <a:chExt cx="12191400" cy="6866640"/>
          </a:xfrm>
        </p:grpSpPr>
        <p:sp>
          <p:nvSpPr>
            <p:cNvPr id="105" name="Rectangle 25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6" name="Oval 14"/>
            <p:cNvSpPr/>
            <p:nvPr/>
          </p:nvSpPr>
          <p:spPr>
            <a:xfrm>
              <a:off x="324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7" name="Oval 15"/>
            <p:cNvSpPr/>
            <p:nvPr/>
          </p:nvSpPr>
          <p:spPr>
            <a:xfrm>
              <a:off x="180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" name="Oval 1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" name="Oval 17"/>
            <p:cNvSpPr/>
            <p:nvPr/>
          </p:nvSpPr>
          <p:spPr>
            <a:xfrm>
              <a:off x="7999560" y="-252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" name="Oval 18"/>
            <p:cNvSpPr/>
            <p:nvPr/>
          </p:nvSpPr>
          <p:spPr>
            <a:xfrm>
              <a:off x="8609040" y="587412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" name="Freeform 5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>
                <a:gd name="textAreaLeft" fmla="*/ 0 w 3298680"/>
                <a:gd name="textAreaRight" fmla="*/ 3299400 w 3298680"/>
                <a:gd name="textAreaTop" fmla="*/ 0 h 440280"/>
                <a:gd name="textAreaBottom" fmla="*/ 441000 h 440280"/>
              </a:gdLst>
              <a:ah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" name="Freeform 5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>
                <a:gd name="textAreaLeft" fmla="*/ 0 w 11277000"/>
                <a:gd name="textAreaRight" fmla="*/ 11277720 w 11277000"/>
                <a:gd name="textAreaTop" fmla="*/ 0 h 4533120"/>
                <a:gd name="textAreaBottom" fmla="*/ 4533840 h 4533120"/>
              </a:gdLst>
              <a:ahLst/>
              <a:rect l="textAreaLeft" t="textAreaTop" r="textAreaRight" b="textAreaBottom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3" name="Freeform 5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>
                <a:gd name="textAreaLeft" fmla="*/ 0 w 12191400"/>
                <a:gd name="textAreaRight" fmla="*/ 12192120 w 12191400"/>
                <a:gd name="textAreaTop" fmla="*/ 0 h 6855840"/>
                <a:gd name="textAreaBottom" fmla="*/ 6856560 h 685584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4" name="Rectangle 21" hidden="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5" name="Group 17"/>
          <p:cNvGrpSpPr/>
          <p:nvPr/>
        </p:nvGrpSpPr>
        <p:grpSpPr>
          <a:xfrm>
            <a:off x="0" y="-2520"/>
            <a:ext cx="12191400" cy="6866640"/>
            <a:chOff x="0" y="-2520"/>
            <a:chExt cx="12191400" cy="6866640"/>
          </a:xfrm>
        </p:grpSpPr>
        <p:sp>
          <p:nvSpPr>
            <p:cNvPr id="116" name="Rectangle 9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7" name="Oval 12"/>
            <p:cNvSpPr/>
            <p:nvPr/>
          </p:nvSpPr>
          <p:spPr>
            <a:xfrm>
              <a:off x="324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8" name="Oval 13"/>
            <p:cNvSpPr/>
            <p:nvPr/>
          </p:nvSpPr>
          <p:spPr>
            <a:xfrm>
              <a:off x="180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9" name="Oval 14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0" name="Oval 15"/>
            <p:cNvSpPr/>
            <p:nvPr/>
          </p:nvSpPr>
          <p:spPr>
            <a:xfrm>
              <a:off x="7999560" y="-252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1" name="Oval 16"/>
            <p:cNvSpPr/>
            <p:nvPr/>
          </p:nvSpPr>
          <p:spPr>
            <a:xfrm>
              <a:off x="8609040" y="587412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2" name="Freeform 5"/>
            <p:cNvSpPr/>
            <p:nvPr/>
          </p:nvSpPr>
          <p:spPr>
            <a:xfrm rot="21010200">
              <a:off x="8490960" y="4192920"/>
              <a:ext cx="3298680" cy="440280"/>
            </a:xfrm>
            <a:custGeom>
              <a:avLst/>
              <a:gdLst>
                <a:gd name="textAreaLeft" fmla="*/ 0 w 3298680"/>
                <a:gd name="textAreaRight" fmla="*/ 3299400 w 3298680"/>
                <a:gd name="textAreaTop" fmla="*/ 0 h 440280"/>
                <a:gd name="textAreaBottom" fmla="*/ 441000 h 440280"/>
              </a:gdLst>
              <a:ah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3" name="Freeform 5"/>
            <p:cNvSpPr/>
            <p:nvPr/>
          </p:nvSpPr>
          <p:spPr>
            <a:xfrm>
              <a:off x="455760" y="4241880"/>
              <a:ext cx="11277000" cy="2336400"/>
            </a:xfrm>
            <a:custGeom>
              <a:avLst/>
              <a:gdLst>
                <a:gd name="textAreaLeft" fmla="*/ 0 w 11277000"/>
                <a:gd name="textAreaRight" fmla="*/ 11277720 w 11277000"/>
                <a:gd name="textAreaTop" fmla="*/ 0 h 2336400"/>
                <a:gd name="textAreaBottom" fmla="*/ 2337120 h 2336400"/>
              </a:gdLst>
              <a:ahLst/>
              <a:rect l="textAreaLeft" t="textAreaTop" r="textAreaRight" b="textAreaBottom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4" name="Freeform 5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>
                <a:gd name="textAreaLeft" fmla="*/ 0 w 12191400"/>
                <a:gd name="textAreaRight" fmla="*/ 12192120 w 12191400"/>
                <a:gd name="textAreaTop" fmla="*/ 0 h 6855840"/>
                <a:gd name="textAreaBottom" fmla="*/ 6856560 h 685584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25" name="Rectangle 1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1"/>
          <p:cNvSpPr>
            <a:spLocks noGrp="1"/>
          </p:cNvSpPr>
          <p:nvPr>
            <p:ph type="ftr" idx="13"/>
          </p:nvPr>
        </p:nvSpPr>
        <p:spPr>
          <a:xfrm>
            <a:off x="528480" y="639180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ldNum" idx="14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pc="-1" strike="noStrike">
                <a:solidFill>
                  <a:schemeClr val="lt1"/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1FC8C4A0-4233-4836-9916-F6774908FF96}" type="slidenum">
              <a:rPr b="0" lang="en-US" sz="2800" spc="-1" strike="noStrike">
                <a:solidFill>
                  <a:schemeClr val="lt1"/>
                </a:solidFill>
                <a:latin typeface="Century Gothic"/>
              </a:rPr>
              <a:t>&lt;number&gt;</a:t>
            </a:fld>
            <a:endParaRPr b="0" lang="es-E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dt" idx="15"/>
          </p:nvPr>
        </p:nvSpPr>
        <p:spPr>
          <a:xfrm>
            <a:off x="10650960" y="639396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8"/>
          <p:cNvGrpSpPr/>
          <p:nvPr/>
        </p:nvGrpSpPr>
        <p:grpSpPr>
          <a:xfrm>
            <a:off x="0" y="-2520"/>
            <a:ext cx="12191400" cy="6866640"/>
            <a:chOff x="0" y="-2520"/>
            <a:chExt cx="12191400" cy="6866640"/>
          </a:xfrm>
        </p:grpSpPr>
        <p:sp>
          <p:nvSpPr>
            <p:cNvPr id="130" name="Rectangle 25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1" name="Oval 14"/>
            <p:cNvSpPr/>
            <p:nvPr/>
          </p:nvSpPr>
          <p:spPr>
            <a:xfrm>
              <a:off x="324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2" name="Oval 15"/>
            <p:cNvSpPr/>
            <p:nvPr/>
          </p:nvSpPr>
          <p:spPr>
            <a:xfrm>
              <a:off x="180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3" name="Oval 1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4" name="Oval 17"/>
            <p:cNvSpPr/>
            <p:nvPr/>
          </p:nvSpPr>
          <p:spPr>
            <a:xfrm>
              <a:off x="7999560" y="-252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5" name="Oval 18"/>
            <p:cNvSpPr/>
            <p:nvPr/>
          </p:nvSpPr>
          <p:spPr>
            <a:xfrm>
              <a:off x="8609040" y="587412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6" name="Freeform 5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>
                <a:gd name="textAreaLeft" fmla="*/ 0 w 3298680"/>
                <a:gd name="textAreaRight" fmla="*/ 3299400 w 3298680"/>
                <a:gd name="textAreaTop" fmla="*/ 0 h 440280"/>
                <a:gd name="textAreaBottom" fmla="*/ 441000 h 440280"/>
              </a:gdLst>
              <a:ah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7" name="Freeform 5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>
                <a:gd name="textAreaLeft" fmla="*/ 0 w 11277000"/>
                <a:gd name="textAreaRight" fmla="*/ 11277720 w 11277000"/>
                <a:gd name="textAreaTop" fmla="*/ 0 h 4533120"/>
                <a:gd name="textAreaBottom" fmla="*/ 4533840 h 4533120"/>
              </a:gdLst>
              <a:ahLst/>
              <a:rect l="textAreaLeft" t="textAreaTop" r="textAreaRight" b="textAreaBottom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8" name="Freeform 5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>
                <a:gd name="textAreaLeft" fmla="*/ 0 w 12191400"/>
                <a:gd name="textAreaRight" fmla="*/ 12192120 w 12191400"/>
                <a:gd name="textAreaTop" fmla="*/ 0 h 6855840"/>
                <a:gd name="textAreaBottom" fmla="*/ 6856560 h 685584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39" name="Rectangle 2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0" name="Straight Connector 21"/>
          <p:cNvCxnSpPr/>
          <p:nvPr/>
        </p:nvCxnSpPr>
        <p:spPr>
          <a:xfrm>
            <a:off x="4403880" y="2569320"/>
            <a:ext cx="720" cy="3493440"/>
          </a:xfrm>
          <a:prstGeom prst="straightConnector1">
            <a:avLst/>
          </a:prstGeom>
          <a:ln cap="rnd" w="12700">
            <a:solidFill>
              <a:srgbClr val="acd433">
                <a:alpha val="41000"/>
              </a:srgbClr>
            </a:solidFill>
            <a:round/>
          </a:ln>
        </p:spPr>
      </p:cxnSp>
      <p:cxnSp>
        <p:nvCxnSpPr>
          <p:cNvPr id="141" name="Straight Connector 22"/>
          <p:cNvCxnSpPr/>
          <p:nvPr/>
        </p:nvCxnSpPr>
        <p:spPr>
          <a:xfrm>
            <a:off x="7772400" y="2569320"/>
            <a:ext cx="720" cy="3493440"/>
          </a:xfrm>
          <a:prstGeom prst="straightConnector1">
            <a:avLst/>
          </a:prstGeom>
          <a:ln cap="rnd" w="12700">
            <a:solidFill>
              <a:srgbClr val="acd433">
                <a:alpha val="41000"/>
              </a:srgbClr>
            </a:solidFill>
            <a:round/>
          </a:ln>
        </p:spPr>
      </p:cxnSp>
      <p:sp>
        <p:nvSpPr>
          <p:cNvPr id="142" name="PlaceHolder 1"/>
          <p:cNvSpPr>
            <a:spLocks noGrp="1"/>
          </p:cNvSpPr>
          <p:nvPr>
            <p:ph type="ftr" idx="16"/>
          </p:nvPr>
        </p:nvSpPr>
        <p:spPr>
          <a:xfrm>
            <a:off x="528480" y="639180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sldNum" idx="17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pc="-1" strike="noStrike">
                <a:solidFill>
                  <a:schemeClr val="lt1"/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C4717867-B405-4B4A-9FD8-60E9DE9078B3}" type="slidenum">
              <a:rPr b="0" lang="en-US" sz="2800" spc="-1" strike="noStrike">
                <a:solidFill>
                  <a:schemeClr val="lt1"/>
                </a:solidFill>
                <a:latin typeface="Century Gothic"/>
              </a:rPr>
              <a:t>&lt;number&gt;</a:t>
            </a:fld>
            <a:endParaRPr b="0" lang="es-E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dt" idx="18"/>
          </p:nvPr>
        </p:nvSpPr>
        <p:spPr>
          <a:xfrm>
            <a:off x="10650960" y="639396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8"/>
          <p:cNvGrpSpPr/>
          <p:nvPr/>
        </p:nvGrpSpPr>
        <p:grpSpPr>
          <a:xfrm>
            <a:off x="0" y="-2520"/>
            <a:ext cx="12191400" cy="6866640"/>
            <a:chOff x="0" y="-2520"/>
            <a:chExt cx="12191400" cy="6866640"/>
          </a:xfrm>
        </p:grpSpPr>
        <p:sp>
          <p:nvSpPr>
            <p:cNvPr id="146" name="Rectangle 25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7" name="Oval 14"/>
            <p:cNvSpPr/>
            <p:nvPr/>
          </p:nvSpPr>
          <p:spPr>
            <a:xfrm>
              <a:off x="324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8" name="Oval 15"/>
            <p:cNvSpPr/>
            <p:nvPr/>
          </p:nvSpPr>
          <p:spPr>
            <a:xfrm>
              <a:off x="180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9" name="Oval 1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0" name="Oval 17"/>
            <p:cNvSpPr/>
            <p:nvPr/>
          </p:nvSpPr>
          <p:spPr>
            <a:xfrm>
              <a:off x="7999560" y="-252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1" name="Oval 18"/>
            <p:cNvSpPr/>
            <p:nvPr/>
          </p:nvSpPr>
          <p:spPr>
            <a:xfrm>
              <a:off x="8609040" y="587412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2" name="Freeform 5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>
                <a:gd name="textAreaLeft" fmla="*/ 0 w 3298680"/>
                <a:gd name="textAreaRight" fmla="*/ 3299400 w 3298680"/>
                <a:gd name="textAreaTop" fmla="*/ 0 h 440280"/>
                <a:gd name="textAreaBottom" fmla="*/ 441000 h 440280"/>
              </a:gdLst>
              <a:ah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3" name="Freeform 5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>
                <a:gd name="textAreaLeft" fmla="*/ 0 w 11277000"/>
                <a:gd name="textAreaRight" fmla="*/ 11277720 w 11277000"/>
                <a:gd name="textAreaTop" fmla="*/ 0 h 4533120"/>
                <a:gd name="textAreaBottom" fmla="*/ 4533840 h 4533120"/>
              </a:gdLst>
              <a:ahLst/>
              <a:rect l="textAreaLeft" t="textAreaTop" r="textAreaRight" b="textAreaBottom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4" name="Freeform 5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>
                <a:gd name="textAreaLeft" fmla="*/ 0 w 12191400"/>
                <a:gd name="textAreaRight" fmla="*/ 12192120 w 12191400"/>
                <a:gd name="textAreaTop" fmla="*/ 0 h 6855840"/>
                <a:gd name="textAreaBottom" fmla="*/ 6856560 h 685584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55" name="Rectangle 2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56" name="Straight Connector 16"/>
          <p:cNvCxnSpPr/>
          <p:nvPr/>
        </p:nvCxnSpPr>
        <p:spPr>
          <a:xfrm>
            <a:off x="4388040" y="2603160"/>
            <a:ext cx="720" cy="3518640"/>
          </a:xfrm>
          <a:prstGeom prst="straightConnector1">
            <a:avLst/>
          </a:prstGeom>
          <a:ln cap="rnd" w="12700">
            <a:solidFill>
              <a:srgbClr val="acd433">
                <a:alpha val="40000"/>
              </a:srgbClr>
            </a:solidFill>
            <a:round/>
          </a:ln>
        </p:spPr>
      </p:cxnSp>
      <p:cxnSp>
        <p:nvCxnSpPr>
          <p:cNvPr id="157" name="Straight Connector 17"/>
          <p:cNvCxnSpPr/>
          <p:nvPr/>
        </p:nvCxnSpPr>
        <p:spPr>
          <a:xfrm>
            <a:off x="7801560" y="2603160"/>
            <a:ext cx="720" cy="3493440"/>
          </a:xfrm>
          <a:prstGeom prst="straightConnector1">
            <a:avLst/>
          </a:prstGeom>
          <a:ln cap="rnd" w="12700">
            <a:solidFill>
              <a:srgbClr val="acd433">
                <a:alpha val="40000"/>
              </a:srgbClr>
            </a:solidFill>
            <a:round/>
          </a:ln>
        </p:spPr>
      </p:cxnSp>
      <p:sp>
        <p:nvSpPr>
          <p:cNvPr id="158" name="PlaceHolder 1"/>
          <p:cNvSpPr>
            <a:spLocks noGrp="1"/>
          </p:cNvSpPr>
          <p:nvPr>
            <p:ph type="ftr" idx="19"/>
          </p:nvPr>
        </p:nvSpPr>
        <p:spPr>
          <a:xfrm>
            <a:off x="528480" y="639180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ldNum" idx="20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pc="-1" strike="noStrike">
                <a:solidFill>
                  <a:schemeClr val="lt1"/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7805351B-AE0B-4F70-B7FD-3F2D9826BCC5}" type="slidenum">
              <a:rPr b="0" lang="en-US" sz="2800" spc="-1" strike="noStrike">
                <a:solidFill>
                  <a:schemeClr val="lt1"/>
                </a:solidFill>
                <a:latin typeface="Century Gothic"/>
              </a:rPr>
              <a:t>&lt;number&gt;</a:t>
            </a:fld>
            <a:endParaRPr b="0" lang="es-E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dt" idx="21"/>
          </p:nvPr>
        </p:nvSpPr>
        <p:spPr>
          <a:xfrm>
            <a:off x="10650960" y="639396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8"/>
          <p:cNvGrpSpPr/>
          <p:nvPr/>
        </p:nvGrpSpPr>
        <p:grpSpPr>
          <a:xfrm>
            <a:off x="0" y="-2520"/>
            <a:ext cx="12191400" cy="6866640"/>
            <a:chOff x="0" y="-2520"/>
            <a:chExt cx="12191400" cy="6866640"/>
          </a:xfrm>
        </p:grpSpPr>
        <p:sp>
          <p:nvSpPr>
            <p:cNvPr id="162" name="Rectangle 25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3" name="Oval 14"/>
            <p:cNvSpPr/>
            <p:nvPr/>
          </p:nvSpPr>
          <p:spPr>
            <a:xfrm>
              <a:off x="324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4" name="Oval 15"/>
            <p:cNvSpPr/>
            <p:nvPr/>
          </p:nvSpPr>
          <p:spPr>
            <a:xfrm>
              <a:off x="180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5" name="Oval 1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6" name="Oval 17"/>
            <p:cNvSpPr/>
            <p:nvPr/>
          </p:nvSpPr>
          <p:spPr>
            <a:xfrm>
              <a:off x="7999560" y="-252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7" name="Oval 18"/>
            <p:cNvSpPr/>
            <p:nvPr/>
          </p:nvSpPr>
          <p:spPr>
            <a:xfrm>
              <a:off x="8609040" y="587412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8" name="Freeform 5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>
                <a:gd name="textAreaLeft" fmla="*/ 0 w 3298680"/>
                <a:gd name="textAreaRight" fmla="*/ 3299400 w 3298680"/>
                <a:gd name="textAreaTop" fmla="*/ 0 h 440280"/>
                <a:gd name="textAreaBottom" fmla="*/ 441000 h 440280"/>
              </a:gdLst>
              <a:ah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9" name="Freeform 5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>
                <a:gd name="textAreaLeft" fmla="*/ 0 w 11277000"/>
                <a:gd name="textAreaRight" fmla="*/ 11277720 w 11277000"/>
                <a:gd name="textAreaTop" fmla="*/ 0 h 4533120"/>
                <a:gd name="textAreaBottom" fmla="*/ 4533840 h 4533120"/>
              </a:gdLst>
              <a:ahLst/>
              <a:rect l="textAreaLeft" t="textAreaTop" r="textAreaRight" b="textAreaBottom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0" name="Freeform 5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>
                <a:gd name="textAreaLeft" fmla="*/ 0 w 12191400"/>
                <a:gd name="textAreaRight" fmla="*/ 12192120 w 12191400"/>
                <a:gd name="textAreaTop" fmla="*/ 0 h 6855840"/>
                <a:gd name="textAreaBottom" fmla="*/ 6856560 h 685584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71" name="Rectangle 2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1"/>
          <p:cNvSpPr>
            <a:spLocks noGrp="1"/>
          </p:cNvSpPr>
          <p:nvPr>
            <p:ph type="ftr" idx="22"/>
          </p:nvPr>
        </p:nvSpPr>
        <p:spPr>
          <a:xfrm>
            <a:off x="528480" y="639180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ldNum" idx="23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pc="-1" strike="noStrike">
                <a:solidFill>
                  <a:schemeClr val="lt1"/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75C96CB5-8F8E-4062-818D-70F2C5B61263}" type="slidenum">
              <a:rPr b="0" lang="en-US" sz="2800" spc="-1" strike="noStrike">
                <a:solidFill>
                  <a:schemeClr val="lt1"/>
                </a:solidFill>
                <a:latin typeface="Century Gothic"/>
              </a:rPr>
              <a:t>&lt;number&gt;</a:t>
            </a:fld>
            <a:endParaRPr b="0" lang="es-E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dt" idx="24"/>
          </p:nvPr>
        </p:nvSpPr>
        <p:spPr>
          <a:xfrm>
            <a:off x="10650960" y="639396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8"/>
          <p:cNvGrpSpPr/>
          <p:nvPr/>
        </p:nvGrpSpPr>
        <p:grpSpPr>
          <a:xfrm>
            <a:off x="0" y="-2520"/>
            <a:ext cx="12191400" cy="6866640"/>
            <a:chOff x="0" y="-2520"/>
            <a:chExt cx="12191400" cy="6866640"/>
          </a:xfrm>
        </p:grpSpPr>
        <p:sp>
          <p:nvSpPr>
            <p:cNvPr id="176" name="Rectangle 25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7" name="Oval 14"/>
            <p:cNvSpPr/>
            <p:nvPr/>
          </p:nvSpPr>
          <p:spPr>
            <a:xfrm>
              <a:off x="324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8" name="Oval 15"/>
            <p:cNvSpPr/>
            <p:nvPr/>
          </p:nvSpPr>
          <p:spPr>
            <a:xfrm>
              <a:off x="180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9" name="Oval 1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0" name="Oval 17"/>
            <p:cNvSpPr/>
            <p:nvPr/>
          </p:nvSpPr>
          <p:spPr>
            <a:xfrm>
              <a:off x="7999560" y="-252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1" name="Oval 18"/>
            <p:cNvSpPr/>
            <p:nvPr/>
          </p:nvSpPr>
          <p:spPr>
            <a:xfrm>
              <a:off x="8609040" y="587412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2" name="Freeform 5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>
                <a:gd name="textAreaLeft" fmla="*/ 0 w 3298680"/>
                <a:gd name="textAreaRight" fmla="*/ 3299400 w 3298680"/>
                <a:gd name="textAreaTop" fmla="*/ 0 h 440280"/>
                <a:gd name="textAreaBottom" fmla="*/ 441000 h 440280"/>
              </a:gdLst>
              <a:ah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3" name="Freeform 5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>
                <a:gd name="textAreaLeft" fmla="*/ 0 w 11277000"/>
                <a:gd name="textAreaRight" fmla="*/ 11277720 w 11277000"/>
                <a:gd name="textAreaTop" fmla="*/ 0 h 4533120"/>
                <a:gd name="textAreaBottom" fmla="*/ 4533840 h 4533120"/>
              </a:gdLst>
              <a:ahLst/>
              <a:rect l="textAreaLeft" t="textAreaTop" r="textAreaRight" b="textAreaBottom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4" name="Freeform 5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>
                <a:gd name="textAreaLeft" fmla="*/ 0 w 12191400"/>
                <a:gd name="textAreaRight" fmla="*/ 12192120 w 12191400"/>
                <a:gd name="textAreaTop" fmla="*/ 0 h 6855840"/>
                <a:gd name="textAreaBottom" fmla="*/ 6856560 h 685584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85" name="Rectangle 21" hidden="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86" name="Group 18"/>
          <p:cNvGrpSpPr/>
          <p:nvPr/>
        </p:nvGrpSpPr>
        <p:grpSpPr>
          <a:xfrm>
            <a:off x="0" y="-2520"/>
            <a:ext cx="12191400" cy="6866640"/>
            <a:chOff x="0" y="-2520"/>
            <a:chExt cx="12191400" cy="6866640"/>
          </a:xfrm>
        </p:grpSpPr>
        <p:sp>
          <p:nvSpPr>
            <p:cNvPr id="187" name="Rectangle 10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8" name="Oval 13"/>
            <p:cNvSpPr/>
            <p:nvPr/>
          </p:nvSpPr>
          <p:spPr>
            <a:xfrm>
              <a:off x="324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1000"/>
                  </a:srgbClr>
                </a:gs>
                <a:gs pos="36000">
                  <a:srgbClr val="f7f7f7">
                    <a:alpha val="10000"/>
                  </a:srgbClr>
                </a:gs>
                <a:gs pos="75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9" name="Oval 14"/>
            <p:cNvSpPr/>
            <p:nvPr/>
          </p:nvSpPr>
          <p:spPr>
            <a:xfrm>
              <a:off x="180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8000"/>
                  </a:srgbClr>
                </a:gs>
                <a:gs pos="36000">
                  <a:srgbClr val="f7f7f7">
                    <a:alpha val="8000"/>
                  </a:srgbClr>
                </a:gs>
                <a:gs pos="72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0" name="Oval 15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7000"/>
                  </a:srgbClr>
                </a:gs>
                <a:gs pos="36000">
                  <a:srgbClr val="f7f7f7">
                    <a:alpha val="6000"/>
                  </a:srgbClr>
                </a:gs>
                <a:gs pos="69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1" name="Oval 16"/>
            <p:cNvSpPr/>
            <p:nvPr/>
          </p:nvSpPr>
          <p:spPr>
            <a:xfrm>
              <a:off x="7999560" y="-252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73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2" name="Oval 17"/>
            <p:cNvSpPr/>
            <p:nvPr/>
          </p:nvSpPr>
          <p:spPr>
            <a:xfrm>
              <a:off x="8609040" y="587412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f7f7f7">
                    <a:alpha val="14000"/>
                  </a:srgbClr>
                </a:gs>
                <a:gs pos="36000">
                  <a:srgbClr val="f7f7f7">
                    <a:alpha val="7000"/>
                  </a:srgbClr>
                </a:gs>
                <a:gs pos="66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3" name="Freeform 5"/>
            <p:cNvSpPr/>
            <p:nvPr/>
          </p:nvSpPr>
          <p:spPr>
            <a:xfrm rot="5101800">
              <a:off x="6295320" y="4577040"/>
              <a:ext cx="3298680" cy="440280"/>
            </a:xfrm>
            <a:custGeom>
              <a:avLst/>
              <a:gdLst>
                <a:gd name="textAreaLeft" fmla="*/ 0 w 3298680"/>
                <a:gd name="textAreaRight" fmla="*/ 3299400 w 3298680"/>
                <a:gd name="textAreaTop" fmla="*/ 0 h 440280"/>
                <a:gd name="textAreaBottom" fmla="*/ 441000 h 440280"/>
              </a:gdLst>
              <a:ahLst/>
              <a:rect l="textAreaLeft" t="textAreaTop" r="textAreaRight" b="textAreaBottom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4" name="Rectangle 7"/>
            <p:cNvSpPr/>
            <p:nvPr/>
          </p:nvSpPr>
          <p:spPr>
            <a:xfrm>
              <a:off x="414720" y="402120"/>
              <a:ext cx="6510240" cy="6053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5" name="Freeform 5"/>
            <p:cNvSpPr/>
            <p:nvPr/>
          </p:nvSpPr>
          <p:spPr>
            <a:xfrm rot="5400000">
              <a:off x="4449600" y="2801520"/>
              <a:ext cx="6053040" cy="1253880"/>
            </a:xfrm>
            <a:custGeom>
              <a:avLst/>
              <a:gdLst>
                <a:gd name="textAreaLeft" fmla="*/ 0 w 6053040"/>
                <a:gd name="textAreaRight" fmla="*/ 6053760 w 6053040"/>
                <a:gd name="textAreaTop" fmla="*/ 0 h 1253880"/>
                <a:gd name="textAreaBottom" fmla="*/ 1254600 h 1253880"/>
              </a:gdLst>
              <a:ahLst/>
              <a:rect l="textAreaLeft" t="textAreaTop" r="textAreaRight" b="textAreaBottom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6" name="Freeform 5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>
                <a:gd name="textAreaLeft" fmla="*/ 0 w 12191400"/>
                <a:gd name="textAreaRight" fmla="*/ 12192120 w 12191400"/>
                <a:gd name="textAreaTop" fmla="*/ 0 h 6855840"/>
                <a:gd name="textAreaBottom" fmla="*/ 6856560 h 6855840"/>
              </a:gdLst>
              <a:ahLst/>
              <a:rect l="textAreaLeft" t="textAreaTop" r="textAreaRight" b="textAreaBottom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s-E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97" name="Rectangle 1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1"/>
          <p:cNvSpPr>
            <a:spLocks noGrp="1"/>
          </p:cNvSpPr>
          <p:nvPr>
            <p:ph type="ftr" idx="25"/>
          </p:nvPr>
        </p:nvSpPr>
        <p:spPr>
          <a:xfrm>
            <a:off x="528480" y="6391800"/>
            <a:ext cx="38592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ldNum" idx="26"/>
          </p:nvPr>
        </p:nvSpPr>
        <p:spPr>
          <a:xfrm>
            <a:off x="10352520" y="295560"/>
            <a:ext cx="837360" cy="76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en-US" sz="2800" spc="-1" strike="noStrike">
                <a:solidFill>
                  <a:schemeClr val="lt1"/>
                </a:solidFill>
                <a:latin typeface="Century Gothic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fld id="{BC0A5AA8-CE9D-4D5E-A574-478D5F69314E}" type="slidenum">
              <a:rPr b="0" lang="en-US" sz="2800" spc="-1" strike="noStrike">
                <a:solidFill>
                  <a:schemeClr val="lt1"/>
                </a:solidFill>
                <a:latin typeface="Century Gothic"/>
              </a:rPr>
              <a:t>&lt;number&gt;</a:t>
            </a:fld>
            <a:endParaRPr b="0" lang="es-E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dt" idx="27"/>
          </p:nvPr>
        </p:nvSpPr>
        <p:spPr>
          <a:xfrm>
            <a:off x="10650960" y="6393960"/>
            <a:ext cx="990000" cy="30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1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slideLayout" Target="../slideLayouts/slideLayout1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slideLayout" Target="../slideLayouts/slideLayout1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2298960" y="795600"/>
            <a:ext cx="7722720" cy="371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es-ES" sz="5400" spc="-1" strike="noStrike">
                <a:solidFill>
                  <a:schemeClr val="lt1"/>
                </a:solidFill>
                <a:latin typeface="Century Gothic"/>
              </a:rPr>
              <a:t>Team Challenge:</a:t>
            </a:r>
            <a:br>
              <a:rPr sz="5400"/>
            </a:br>
            <a:r>
              <a:rPr b="1" lang="es-ES" sz="5400" spc="-1" strike="noStrike">
                <a:solidFill>
                  <a:schemeClr val="lt1"/>
                </a:solidFill>
                <a:latin typeface="Century Gothic"/>
              </a:rPr>
              <a:t>Pipelines en Machine Learning</a:t>
            </a:r>
            <a:br>
              <a:rPr sz="5400"/>
            </a:br>
            <a:endParaRPr b="0" lang="es-E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CuadroTexto 1"/>
          <p:cNvSpPr/>
          <p:nvPr/>
        </p:nvSpPr>
        <p:spPr>
          <a:xfrm>
            <a:off x="914400" y="4114800"/>
            <a:ext cx="497520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ES" sz="1800" spc="-1" strike="noStrike">
                <a:solidFill>
                  <a:schemeClr val="lt1"/>
                </a:solidFill>
                <a:latin typeface="Century Gothic"/>
              </a:rPr>
              <a:t>Miembros del equipo: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chemeClr val="lt1"/>
                </a:solidFill>
                <a:latin typeface="Century Gothic"/>
              </a:rPr>
              <a:t>Luis Tamayo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chemeClr val="lt1"/>
                </a:solidFill>
                <a:latin typeface="Century Gothic"/>
              </a:rPr>
              <a:t>Juan Manuel Gómez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chemeClr val="lt1"/>
                </a:solidFill>
                <a:latin typeface="Century Gothic"/>
              </a:rPr>
              <a:t>Lander Combarro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chemeClr val="lt1"/>
                </a:solidFill>
                <a:latin typeface="Century Gothic"/>
              </a:rPr>
              <a:t>Victor Manuel de Sousa Sánchez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CuadroTexto 2"/>
          <p:cNvSpPr/>
          <p:nvPr/>
        </p:nvSpPr>
        <p:spPr>
          <a:xfrm>
            <a:off x="8989200" y="5486400"/>
            <a:ext cx="2742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ES" sz="1800" spc="-1" strike="noStrike">
                <a:solidFill>
                  <a:schemeClr val="lt1"/>
                </a:solidFill>
                <a:latin typeface="Century Gothic"/>
              </a:rPr>
              <a:t>30 noviembre 2024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adroTexto 19"/>
          <p:cNvSpPr/>
          <p:nvPr/>
        </p:nvSpPr>
        <p:spPr>
          <a:xfrm>
            <a:off x="738720" y="602640"/>
            <a:ext cx="4089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i="1" lang="es-ES" sz="1800" spc="-1" strike="noStrike">
                <a:solidFill>
                  <a:srgbClr val="cccccc"/>
                </a:solidFill>
                <a:latin typeface="Century Gothic"/>
              </a:rPr>
              <a:t>WINE CLASS → </a:t>
            </a:r>
            <a:r>
              <a:rPr b="1" lang="es-ES" sz="1800" spc="-1" strike="noStrike" u="sng">
                <a:solidFill>
                  <a:srgbClr val="cccccc"/>
                </a:solidFill>
                <a:uFillTx/>
                <a:latin typeface="Century Gothic"/>
              </a:rPr>
              <a:t>CLASIFICADOR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CuadroTexto 10"/>
          <p:cNvSpPr/>
          <p:nvPr/>
        </p:nvSpPr>
        <p:spPr>
          <a:xfrm>
            <a:off x="757800" y="1564200"/>
            <a:ext cx="4114080" cy="296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ES" sz="1800" spc="-1" strike="noStrike">
                <a:solidFill>
                  <a:schemeClr val="lt1"/>
                </a:solidFill>
                <a:latin typeface="Century Gothic"/>
              </a:rPr>
              <a:t>Estructura del pipeline y sus transformaciones: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s-ES" sz="1400" spc="-1" strike="noStrike">
                <a:solidFill>
                  <a:schemeClr val="lt1"/>
                </a:solidFill>
                <a:latin typeface="Century Gothic"/>
              </a:rPr>
              <a:t>1. Aplicación de logaritmo</a:t>
            </a:r>
            <a:br>
              <a:rPr sz="1400"/>
            </a:br>
            <a:r>
              <a:rPr b="1" lang="es-ES" sz="1400" spc="-1" strike="noStrike">
                <a:solidFill>
                  <a:schemeClr val="lt1"/>
                </a:solidFill>
                <a:latin typeface="Century Gothic"/>
              </a:rPr>
              <a:t>1.bis Generación de Escalado a valores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s-ES" sz="1400" spc="-1" strike="noStrike">
                <a:solidFill>
                  <a:schemeClr val="lt1"/>
                </a:solidFill>
                <a:latin typeface="Century Gothic"/>
              </a:rPr>
              <a:t>2. Excluir columnas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s-ES" sz="1400" spc="-1" strike="noStrike">
                <a:solidFill>
                  <a:schemeClr val="lt1"/>
                </a:solidFill>
                <a:latin typeface="Century Gothic"/>
              </a:rPr>
              <a:t>3.  Generación de modelos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3" name="" descr=""/>
          <p:cNvPicPr/>
          <p:nvPr/>
        </p:nvPicPr>
        <p:blipFill>
          <a:blip r:embed="rId1"/>
          <a:stretch/>
        </p:blipFill>
        <p:spPr>
          <a:xfrm>
            <a:off x="6057360" y="552960"/>
            <a:ext cx="4047120" cy="575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CuadroTexto 20"/>
          <p:cNvSpPr/>
          <p:nvPr/>
        </p:nvSpPr>
        <p:spPr>
          <a:xfrm>
            <a:off x="738720" y="602640"/>
            <a:ext cx="5204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i="1" lang="es-ES" sz="1800" spc="-1" strike="noStrike">
                <a:solidFill>
                  <a:srgbClr val="cccccc"/>
                </a:solidFill>
                <a:latin typeface="Century Gothic"/>
              </a:rPr>
              <a:t>WINE CLASS → </a:t>
            </a:r>
            <a:r>
              <a:rPr b="1" lang="es-ES" sz="1800" spc="-1" strike="noStrike" u="sng">
                <a:solidFill>
                  <a:srgbClr val="cccccc"/>
                </a:solidFill>
                <a:uFillTx/>
                <a:latin typeface="Century Gothic"/>
              </a:rPr>
              <a:t>CLASIFICADOR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5" name="Imagen 1" descr=""/>
          <p:cNvPicPr/>
          <p:nvPr/>
        </p:nvPicPr>
        <p:blipFill>
          <a:blip r:embed="rId1"/>
          <a:stretch/>
        </p:blipFill>
        <p:spPr>
          <a:xfrm>
            <a:off x="354960" y="1071000"/>
            <a:ext cx="4132440" cy="5586120"/>
          </a:xfrm>
          <a:prstGeom prst="rect">
            <a:avLst/>
          </a:prstGeom>
          <a:ln w="0">
            <a:noFill/>
          </a:ln>
        </p:spPr>
      </p:pic>
      <p:pic>
        <p:nvPicPr>
          <p:cNvPr id="516" name="Imagen 7" descr=""/>
          <p:cNvPicPr/>
          <p:nvPr/>
        </p:nvPicPr>
        <p:blipFill>
          <a:blip r:embed="rId2"/>
          <a:stretch/>
        </p:blipFill>
        <p:spPr>
          <a:xfrm>
            <a:off x="5257800" y="1087920"/>
            <a:ext cx="6323040" cy="863280"/>
          </a:xfrm>
          <a:prstGeom prst="rect">
            <a:avLst/>
          </a:prstGeom>
          <a:ln w="0">
            <a:noFill/>
          </a:ln>
        </p:spPr>
      </p:pic>
      <p:pic>
        <p:nvPicPr>
          <p:cNvPr id="517" name="Imagen 10" descr=""/>
          <p:cNvPicPr/>
          <p:nvPr/>
        </p:nvPicPr>
        <p:blipFill>
          <a:blip r:embed="rId3"/>
          <a:stretch/>
        </p:blipFill>
        <p:spPr>
          <a:xfrm>
            <a:off x="5248080" y="2358000"/>
            <a:ext cx="1537200" cy="788760"/>
          </a:xfrm>
          <a:prstGeom prst="rect">
            <a:avLst/>
          </a:prstGeom>
          <a:ln w="0">
            <a:noFill/>
          </a:ln>
        </p:spPr>
      </p:pic>
      <p:pic>
        <p:nvPicPr>
          <p:cNvPr id="518" name="Imagen 11" descr=""/>
          <p:cNvPicPr/>
          <p:nvPr/>
        </p:nvPicPr>
        <p:blipFill>
          <a:blip r:embed="rId4"/>
          <a:stretch/>
        </p:blipFill>
        <p:spPr>
          <a:xfrm>
            <a:off x="7766640" y="2367360"/>
            <a:ext cx="3911040" cy="555120"/>
          </a:xfrm>
          <a:prstGeom prst="rect">
            <a:avLst/>
          </a:prstGeom>
          <a:ln w="0">
            <a:noFill/>
          </a:ln>
        </p:spPr>
      </p:pic>
      <p:pic>
        <p:nvPicPr>
          <p:cNvPr id="519" name="Imagen 12" descr=""/>
          <p:cNvPicPr/>
          <p:nvPr/>
        </p:nvPicPr>
        <p:blipFill>
          <a:blip r:embed="rId5"/>
          <a:stretch/>
        </p:blipFill>
        <p:spPr>
          <a:xfrm>
            <a:off x="8157600" y="3465000"/>
            <a:ext cx="3575880" cy="3042720"/>
          </a:xfrm>
          <a:prstGeom prst="rect">
            <a:avLst/>
          </a:prstGeom>
          <a:ln w="0">
            <a:noFill/>
          </a:ln>
        </p:spPr>
      </p:pic>
      <p:sp>
        <p:nvSpPr>
          <p:cNvPr id="520" name="CuadroTexto 13"/>
          <p:cNvSpPr/>
          <p:nvPr/>
        </p:nvSpPr>
        <p:spPr>
          <a:xfrm>
            <a:off x="4966920" y="3657600"/>
            <a:ext cx="326196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ES" sz="1800" spc="-1" strike="noStrike">
                <a:solidFill>
                  <a:schemeClr val="lt1"/>
                </a:solidFill>
                <a:latin typeface="Century Gothic"/>
              </a:rPr>
              <a:t>1. Generación GridSearch pipelines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1" lang="es-ES" sz="1800" spc="-1" strike="noStrike">
                <a:solidFill>
                  <a:schemeClr val="lt1"/>
                </a:solidFill>
                <a:latin typeface="Century Gothic"/>
              </a:rPr>
              <a:t>2. Selección best score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1" lang="es-ES" sz="1800" spc="-1" strike="noStrike">
                <a:solidFill>
                  <a:schemeClr val="lt1"/>
                </a:solidFill>
                <a:latin typeface="Century Gothic"/>
              </a:rPr>
              <a:t>3. Predicción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1" lang="es-ES" sz="1800" spc="-1" strike="noStrike">
                <a:solidFill>
                  <a:schemeClr val="lt1"/>
                </a:solidFill>
                <a:latin typeface="Century Gothic"/>
              </a:rPr>
              <a:t>4. Confusion matrix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Flecha: a la derecha 2"/>
          <p:cNvSpPr/>
          <p:nvPr/>
        </p:nvSpPr>
        <p:spPr>
          <a:xfrm>
            <a:off x="4536000" y="1371600"/>
            <a:ext cx="685080" cy="2732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522" name="Flecha: a la derecha 3"/>
          <p:cNvSpPr/>
          <p:nvPr/>
        </p:nvSpPr>
        <p:spPr>
          <a:xfrm>
            <a:off x="6930000" y="2505240"/>
            <a:ext cx="685080" cy="2732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523" name="Flecha: a la derecha 4"/>
          <p:cNvSpPr/>
          <p:nvPr/>
        </p:nvSpPr>
        <p:spPr>
          <a:xfrm rot="5383800">
            <a:off x="5847120" y="1998720"/>
            <a:ext cx="352800" cy="29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524" name="Flecha: a la derecha 6"/>
          <p:cNvSpPr/>
          <p:nvPr/>
        </p:nvSpPr>
        <p:spPr>
          <a:xfrm rot="5383800">
            <a:off x="9625320" y="3038040"/>
            <a:ext cx="352800" cy="29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525" name="CuadroTexto 14"/>
          <p:cNvSpPr/>
          <p:nvPr/>
        </p:nvSpPr>
        <p:spPr>
          <a:xfrm>
            <a:off x="3886200" y="6172200"/>
            <a:ext cx="456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ES" sz="1800" spc="-1" strike="noStrike">
                <a:solidFill>
                  <a:schemeClr val="lt1"/>
                </a:solidFill>
                <a:latin typeface="Century Gothic"/>
              </a:rPr>
              <a:t>1.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CuadroTexto 17"/>
          <p:cNvSpPr/>
          <p:nvPr/>
        </p:nvSpPr>
        <p:spPr>
          <a:xfrm>
            <a:off x="10744200" y="1087920"/>
            <a:ext cx="913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ES" sz="1800" spc="-1" strike="noStrike">
                <a:solidFill>
                  <a:schemeClr val="lt1"/>
                </a:solidFill>
                <a:latin typeface="Century Gothic"/>
              </a:rPr>
              <a:t>2.a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CuadroTexto 18"/>
          <p:cNvSpPr/>
          <p:nvPr/>
        </p:nvSpPr>
        <p:spPr>
          <a:xfrm>
            <a:off x="5257800" y="2149920"/>
            <a:ext cx="913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ES" sz="1800" spc="-1" strike="noStrike">
                <a:solidFill>
                  <a:schemeClr val="lt1"/>
                </a:solidFill>
                <a:latin typeface="Century Gothic"/>
              </a:rPr>
              <a:t>2.b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CuadroTexto 21"/>
          <p:cNvSpPr/>
          <p:nvPr/>
        </p:nvSpPr>
        <p:spPr>
          <a:xfrm>
            <a:off x="10972800" y="2514600"/>
            <a:ext cx="913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ES" sz="1800" spc="-1" strike="noStrike">
                <a:solidFill>
                  <a:schemeClr val="lt1"/>
                </a:solidFill>
                <a:latin typeface="Century Gothic"/>
              </a:rPr>
              <a:t>3.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CuadroTexto 27"/>
          <p:cNvSpPr/>
          <p:nvPr/>
        </p:nvSpPr>
        <p:spPr>
          <a:xfrm>
            <a:off x="10744200" y="3521520"/>
            <a:ext cx="913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ES" sz="1800" spc="-1" strike="noStrike">
                <a:solidFill>
                  <a:schemeClr val="lt1"/>
                </a:solidFill>
                <a:latin typeface="Century Gothic"/>
              </a:rPr>
              <a:t>4.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adroTexto 29"/>
          <p:cNvSpPr/>
          <p:nvPr/>
        </p:nvSpPr>
        <p:spPr>
          <a:xfrm>
            <a:off x="738720" y="602640"/>
            <a:ext cx="4089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i="1" lang="es-ES" sz="1800" spc="-1" strike="noStrike">
                <a:solidFill>
                  <a:srgbClr val="cccccc"/>
                </a:solidFill>
                <a:latin typeface="Century Gothic"/>
              </a:rPr>
              <a:t>CALIFORNIA HOUSING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CuadroTexto 30"/>
          <p:cNvSpPr/>
          <p:nvPr/>
        </p:nvSpPr>
        <p:spPr>
          <a:xfrm>
            <a:off x="842400" y="4399920"/>
            <a:ext cx="817560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ES" sz="1800" spc="-1" strike="noStrike">
                <a:solidFill>
                  <a:schemeClr val="lt1"/>
                </a:solidFill>
                <a:latin typeface="Century Gothic"/>
              </a:rPr>
              <a:t>El data set se compone de: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chemeClr val="lt1"/>
                </a:solidFill>
                <a:latin typeface="Century Gothic"/>
              </a:rPr>
              <a:t>10 features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chemeClr val="lt1"/>
                </a:solidFill>
                <a:latin typeface="Arial"/>
              </a:rPr>
              <a:t>20,640 entradas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i="1" lang="es-ES" sz="1800" spc="-1" strike="noStrike">
                <a:solidFill>
                  <a:schemeClr val="lt1"/>
                </a:solidFill>
                <a:latin typeface="Arial"/>
              </a:rPr>
              <a:t>Target</a:t>
            </a:r>
            <a:r>
              <a:rPr b="0" lang="es-ES" sz="1800" spc="-1" strike="noStrike">
                <a:solidFill>
                  <a:schemeClr val="lt1"/>
                </a:solidFill>
                <a:latin typeface="Arial"/>
              </a:rPr>
              <a:t> (para el regresor): </a:t>
            </a:r>
            <a:r>
              <a:rPr b="0" i="1" lang="es-ES" sz="1800" spc="-1" strike="noStrike">
                <a:solidFill>
                  <a:schemeClr val="lt1"/>
                </a:solidFill>
                <a:latin typeface="Arial"/>
              </a:rPr>
              <a:t>median_house_value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CuadroTexto 31"/>
          <p:cNvSpPr/>
          <p:nvPr/>
        </p:nvSpPr>
        <p:spPr>
          <a:xfrm>
            <a:off x="891720" y="1191600"/>
            <a:ext cx="81756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ES" sz="1800" spc="-1" strike="noStrike">
                <a:solidFill>
                  <a:schemeClr val="lt1"/>
                </a:solidFill>
                <a:latin typeface="Century Gothic"/>
              </a:rPr>
              <a:t>Objetivos: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chemeClr val="lt1"/>
                </a:solidFill>
                <a:latin typeface="Century Gothic"/>
              </a:rPr>
              <a:t>Regresor del precio de las casas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chemeClr val="lt1"/>
                </a:solidFill>
                <a:latin typeface="Century Gothic"/>
              </a:rPr>
              <a:t>Clustering no supervisado de categorías en las viviendas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3" name="" descr=""/>
          <p:cNvPicPr/>
          <p:nvPr/>
        </p:nvPicPr>
        <p:blipFill>
          <a:blip r:embed="rId1"/>
          <a:srcRect l="0" t="0" r="0" b="15383"/>
          <a:stretch/>
        </p:blipFill>
        <p:spPr>
          <a:xfrm>
            <a:off x="1371600" y="2971800"/>
            <a:ext cx="9096840" cy="114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adroTexto 32"/>
          <p:cNvSpPr/>
          <p:nvPr/>
        </p:nvSpPr>
        <p:spPr>
          <a:xfrm>
            <a:off x="738720" y="602640"/>
            <a:ext cx="4089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i="1" lang="es-ES" sz="1800" spc="-1" strike="noStrike">
                <a:solidFill>
                  <a:srgbClr val="cccccc"/>
                </a:solidFill>
                <a:latin typeface="Century Gothic"/>
              </a:rPr>
              <a:t>CALIFORNIA HOUSING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CuadroTexto 33"/>
          <p:cNvSpPr/>
          <p:nvPr/>
        </p:nvSpPr>
        <p:spPr>
          <a:xfrm>
            <a:off x="757800" y="1564200"/>
            <a:ext cx="4114080" cy="36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ES" sz="1800" spc="-1" strike="noStrike">
                <a:solidFill>
                  <a:schemeClr val="lt1"/>
                </a:solidFill>
                <a:latin typeface="Century Gothic"/>
              </a:rPr>
              <a:t>Estructura del pipeline y sus transformaciones: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s-ES" sz="1400" spc="-1" strike="noStrike">
                <a:solidFill>
                  <a:schemeClr val="lt1"/>
                </a:solidFill>
                <a:latin typeface="Century Gothic"/>
              </a:rPr>
              <a:t>1. Crear tres nuevas </a:t>
            </a:r>
            <a:r>
              <a:rPr b="1" i="1" lang="es-ES" sz="1400" spc="-1" strike="noStrike">
                <a:solidFill>
                  <a:schemeClr val="lt1"/>
                </a:solidFill>
                <a:latin typeface="Century Gothic"/>
              </a:rPr>
              <a:t>features</a:t>
            </a:r>
            <a:r>
              <a:rPr b="1" lang="es-ES" sz="1400" spc="-1" strike="noStrike">
                <a:solidFill>
                  <a:schemeClr val="lt1"/>
                </a:solidFill>
                <a:latin typeface="Century Gothic"/>
              </a:rPr>
              <a:t> más descriptivas </a:t>
            </a:r>
            <a:br>
              <a:rPr sz="1400"/>
            </a:br>
            <a:r>
              <a:rPr b="1" lang="es-ES" sz="1400" spc="-1" strike="noStrike">
                <a:solidFill>
                  <a:schemeClr val="lt1"/>
                </a:solidFill>
                <a:latin typeface="Century Gothic"/>
              </a:rPr>
              <a:t>1.bis Eliminar features no representativas </a:t>
            </a:r>
            <a:br>
              <a:rPr sz="1400"/>
            </a:br>
            <a:r>
              <a:rPr b="1" lang="es-ES" sz="1400" spc="-1" strike="noStrike">
                <a:solidFill>
                  <a:schemeClr val="lt1"/>
                </a:solidFill>
                <a:latin typeface="Century Gothic"/>
              </a:rPr>
              <a:t> </a:t>
            </a:r>
            <a:br>
              <a:rPr sz="1400"/>
            </a:br>
            <a:r>
              <a:rPr b="1" lang="es-ES" sz="1400" spc="-1" strike="noStrike">
                <a:solidFill>
                  <a:schemeClr val="lt1"/>
                </a:solidFill>
                <a:latin typeface="Century Gothic"/>
              </a:rPr>
              <a:t>2. Imputar valores missings </a:t>
            </a:r>
            <a:br>
              <a:rPr sz="1400"/>
            </a:br>
            <a:r>
              <a:rPr b="1" lang="es-ES" sz="1400" spc="-1" strike="noStrike">
                <a:solidFill>
                  <a:schemeClr val="lt1"/>
                </a:solidFill>
                <a:latin typeface="Century Gothic"/>
              </a:rPr>
              <a:t> </a:t>
            </a:r>
            <a:br>
              <a:rPr sz="1400"/>
            </a:br>
            <a:r>
              <a:rPr b="1" lang="es-ES" sz="1400" spc="-1" strike="noStrike">
                <a:solidFill>
                  <a:schemeClr val="lt1"/>
                </a:solidFill>
                <a:latin typeface="Century Gothic"/>
              </a:rPr>
              <a:t>3.  Modificar la distribución de las features numéricas a una más Gaussiana </a:t>
            </a:r>
            <a:br>
              <a:rPr sz="1400"/>
            </a:br>
            <a:r>
              <a:rPr b="1" lang="es-ES" sz="1400" spc="-1" strike="noStrike">
                <a:solidFill>
                  <a:schemeClr val="lt1"/>
                </a:solidFill>
                <a:latin typeface="Century Gothic"/>
              </a:rPr>
              <a:t>4. Estandarizar los datos. </a:t>
            </a:r>
            <a:br>
              <a:rPr sz="1400"/>
            </a:br>
            <a:r>
              <a:rPr b="1" lang="es-ES" sz="1400" spc="-1" strike="noStrike">
                <a:solidFill>
                  <a:schemeClr val="lt1"/>
                </a:solidFill>
                <a:latin typeface="Century Gothic"/>
              </a:rPr>
              <a:t> </a:t>
            </a:r>
            <a:br>
              <a:rPr sz="1400"/>
            </a:br>
            <a:r>
              <a:rPr b="1" lang="es-ES" sz="1400" spc="-1" strike="noStrike">
                <a:solidFill>
                  <a:schemeClr val="lt1"/>
                </a:solidFill>
                <a:latin typeface="Century Gothic"/>
              </a:rPr>
              <a:t>5. Ordinal Encoder de la feature “ocean_proximity”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6" name="" descr=""/>
          <p:cNvPicPr/>
          <p:nvPr/>
        </p:nvPicPr>
        <p:blipFill>
          <a:blip r:embed="rId1"/>
          <a:stretch/>
        </p:blipFill>
        <p:spPr>
          <a:xfrm>
            <a:off x="5329800" y="228600"/>
            <a:ext cx="6171480" cy="648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adroTexto 34"/>
          <p:cNvSpPr/>
          <p:nvPr/>
        </p:nvSpPr>
        <p:spPr>
          <a:xfrm>
            <a:off x="738720" y="602640"/>
            <a:ext cx="5204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i="1" lang="es-ES" sz="1800" spc="-1" strike="noStrike">
                <a:solidFill>
                  <a:srgbClr val="cccccc"/>
                </a:solidFill>
                <a:latin typeface="Century Gothic"/>
              </a:rPr>
              <a:t>CALIFORNIA HOUSING → </a:t>
            </a:r>
            <a:r>
              <a:rPr b="1" lang="es-ES" sz="1800" spc="-1" strike="noStrike" u="sng">
                <a:solidFill>
                  <a:srgbClr val="cccccc"/>
                </a:solidFill>
                <a:uFillTx/>
                <a:latin typeface="Century Gothic"/>
              </a:rPr>
              <a:t>REGRESOR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8" name="" descr=""/>
          <p:cNvPicPr/>
          <p:nvPr/>
        </p:nvPicPr>
        <p:blipFill>
          <a:blip r:embed="rId1"/>
          <a:srcRect l="0" t="0" r="66662" b="0"/>
          <a:stretch/>
        </p:blipFill>
        <p:spPr>
          <a:xfrm>
            <a:off x="1371600" y="1143000"/>
            <a:ext cx="3083760" cy="1488960"/>
          </a:xfrm>
          <a:prstGeom prst="rect">
            <a:avLst/>
          </a:prstGeom>
          <a:ln w="0">
            <a:noFill/>
          </a:ln>
        </p:spPr>
      </p:pic>
      <p:sp>
        <p:nvSpPr>
          <p:cNvPr id="539" name="Flecha: a la derecha 1"/>
          <p:cNvSpPr/>
          <p:nvPr/>
        </p:nvSpPr>
        <p:spPr>
          <a:xfrm>
            <a:off x="5029200" y="1783440"/>
            <a:ext cx="1919160" cy="2732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chemeClr val="lt1"/>
              </a:solidFill>
              <a:latin typeface="Century Gothic"/>
            </a:endParaRPr>
          </a:p>
        </p:txBody>
      </p:sp>
      <p:pic>
        <p:nvPicPr>
          <p:cNvPr id="540" name="" descr=""/>
          <p:cNvPicPr/>
          <p:nvPr/>
        </p:nvPicPr>
        <p:blipFill>
          <a:blip r:embed="rId2"/>
          <a:srcRect l="0" t="0" r="66665" b="0"/>
          <a:stretch/>
        </p:blipFill>
        <p:spPr>
          <a:xfrm>
            <a:off x="7543800" y="1143000"/>
            <a:ext cx="3199680" cy="1476360"/>
          </a:xfrm>
          <a:prstGeom prst="rect">
            <a:avLst/>
          </a:prstGeom>
          <a:ln w="0">
            <a:noFill/>
          </a:ln>
        </p:spPr>
      </p:pic>
      <p:sp>
        <p:nvSpPr>
          <p:cNvPr id="541" name=""/>
          <p:cNvSpPr/>
          <p:nvPr/>
        </p:nvSpPr>
        <p:spPr>
          <a:xfrm>
            <a:off x="5185800" y="1107000"/>
            <a:ext cx="2056680" cy="82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br>
              <a:rPr sz="1400"/>
            </a:br>
            <a:r>
              <a:rPr b="1" lang="en-US" sz="1400" spc="-1" strike="noStrike">
                <a:solidFill>
                  <a:srgbClr val="ffffff"/>
                </a:solidFill>
                <a:latin typeface="Century Gothic"/>
              </a:rPr>
              <a:t>PowerTransformer()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2" name="" descr=""/>
          <p:cNvPicPr/>
          <p:nvPr/>
        </p:nvPicPr>
        <p:blipFill>
          <a:blip r:embed="rId3"/>
          <a:stretch/>
        </p:blipFill>
        <p:spPr>
          <a:xfrm>
            <a:off x="228600" y="2933280"/>
            <a:ext cx="5521680" cy="3695400"/>
          </a:xfrm>
          <a:prstGeom prst="rect">
            <a:avLst/>
          </a:prstGeom>
          <a:ln w="0">
            <a:noFill/>
          </a:ln>
        </p:spPr>
      </p:pic>
      <p:pic>
        <p:nvPicPr>
          <p:cNvPr id="543" name="" descr=""/>
          <p:cNvPicPr/>
          <p:nvPr/>
        </p:nvPicPr>
        <p:blipFill>
          <a:blip r:embed="rId4"/>
          <a:stretch/>
        </p:blipFill>
        <p:spPr>
          <a:xfrm>
            <a:off x="4212000" y="2771640"/>
            <a:ext cx="4042080" cy="1558440"/>
          </a:xfrm>
          <a:prstGeom prst="rect">
            <a:avLst/>
          </a:prstGeom>
          <a:ln w="29160">
            <a:solidFill>
              <a:srgbClr val="00a933"/>
            </a:solidFill>
            <a:round/>
          </a:ln>
        </p:spPr>
      </p:pic>
      <p:sp>
        <p:nvSpPr>
          <p:cNvPr id="544" name=""/>
          <p:cNvSpPr/>
          <p:nvPr/>
        </p:nvSpPr>
        <p:spPr>
          <a:xfrm rot="4090800">
            <a:off x="4182840" y="3818880"/>
            <a:ext cx="143280" cy="1668240"/>
          </a:xfrm>
          <a:prstGeom prst="downArrow">
            <a:avLst>
              <a:gd name="adj1" fmla="val 50000"/>
              <a:gd name="adj2" fmla="val 289750"/>
            </a:avLst>
          </a:prstGeom>
          <a:solidFill>
            <a:srgbClr val="00a9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5" name=""/>
          <p:cNvSpPr/>
          <p:nvPr/>
        </p:nvSpPr>
        <p:spPr>
          <a:xfrm>
            <a:off x="8674200" y="2815200"/>
            <a:ext cx="3199680" cy="45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Century Gothic"/>
              </a:rPr>
              <a:t>GridSearchCV()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6" name="" descr=""/>
          <p:cNvPicPr/>
          <p:nvPr/>
        </p:nvPicPr>
        <p:blipFill>
          <a:blip r:embed="rId5"/>
          <a:stretch/>
        </p:blipFill>
        <p:spPr>
          <a:xfrm>
            <a:off x="8681760" y="3200400"/>
            <a:ext cx="3192120" cy="342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adroTexto 35"/>
          <p:cNvSpPr/>
          <p:nvPr/>
        </p:nvSpPr>
        <p:spPr>
          <a:xfrm>
            <a:off x="738720" y="602640"/>
            <a:ext cx="5889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i="1" lang="es-ES" sz="1800" spc="-1" strike="noStrike">
                <a:solidFill>
                  <a:srgbClr val="cccccc"/>
                </a:solidFill>
                <a:latin typeface="Century Gothic"/>
              </a:rPr>
              <a:t>CALIFORNIA HOUSING → </a:t>
            </a:r>
            <a:r>
              <a:rPr b="1" i="1" lang="es-ES" sz="1800" spc="-1" strike="noStrike" u="sng">
                <a:solidFill>
                  <a:srgbClr val="cccccc"/>
                </a:solidFill>
                <a:uFillTx/>
                <a:latin typeface="Century Gothic"/>
              </a:rPr>
              <a:t>CLUSTERING K-Mean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8" name="" descr=""/>
          <p:cNvPicPr/>
          <p:nvPr/>
        </p:nvPicPr>
        <p:blipFill>
          <a:blip r:embed="rId1"/>
          <a:stretch/>
        </p:blipFill>
        <p:spPr>
          <a:xfrm>
            <a:off x="1985400" y="1179720"/>
            <a:ext cx="4114080" cy="1334160"/>
          </a:xfrm>
          <a:prstGeom prst="rect">
            <a:avLst/>
          </a:prstGeom>
          <a:ln w="0">
            <a:noFill/>
          </a:ln>
        </p:spPr>
      </p:pic>
      <p:pic>
        <p:nvPicPr>
          <p:cNvPr id="549" name="" descr=""/>
          <p:cNvPicPr/>
          <p:nvPr/>
        </p:nvPicPr>
        <p:blipFill>
          <a:blip r:embed="rId2"/>
          <a:stretch/>
        </p:blipFill>
        <p:spPr>
          <a:xfrm>
            <a:off x="6093720" y="1179720"/>
            <a:ext cx="4156560" cy="1334160"/>
          </a:xfrm>
          <a:prstGeom prst="rect">
            <a:avLst/>
          </a:prstGeom>
          <a:ln w="0">
            <a:noFill/>
          </a:ln>
        </p:spPr>
      </p:pic>
      <p:pic>
        <p:nvPicPr>
          <p:cNvPr id="550" name="" descr=""/>
          <p:cNvPicPr/>
          <p:nvPr/>
        </p:nvPicPr>
        <p:blipFill>
          <a:blip r:embed="rId3"/>
          <a:stretch/>
        </p:blipFill>
        <p:spPr>
          <a:xfrm>
            <a:off x="3429000" y="2635200"/>
            <a:ext cx="5350680" cy="1370880"/>
          </a:xfrm>
          <a:prstGeom prst="rect">
            <a:avLst/>
          </a:prstGeom>
          <a:ln w="0">
            <a:noFill/>
          </a:ln>
        </p:spPr>
      </p:pic>
      <p:pic>
        <p:nvPicPr>
          <p:cNvPr id="551" name="" descr=""/>
          <p:cNvPicPr/>
          <p:nvPr/>
        </p:nvPicPr>
        <p:blipFill>
          <a:blip r:embed="rId4"/>
          <a:stretch/>
        </p:blipFill>
        <p:spPr>
          <a:xfrm>
            <a:off x="3438000" y="4078800"/>
            <a:ext cx="2139120" cy="2239560"/>
          </a:xfrm>
          <a:prstGeom prst="rect">
            <a:avLst/>
          </a:prstGeom>
          <a:ln w="0">
            <a:noFill/>
          </a:ln>
        </p:spPr>
      </p:pic>
      <p:pic>
        <p:nvPicPr>
          <p:cNvPr id="552" name="" descr=""/>
          <p:cNvPicPr/>
          <p:nvPr/>
        </p:nvPicPr>
        <p:blipFill>
          <a:blip r:embed="rId5"/>
          <a:stretch/>
        </p:blipFill>
        <p:spPr>
          <a:xfrm>
            <a:off x="5607000" y="4305960"/>
            <a:ext cx="3191400" cy="162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2298960" y="1937160"/>
            <a:ext cx="7722720" cy="371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es-ES" sz="5400" spc="-1" strike="noStrike">
                <a:solidFill>
                  <a:schemeClr val="lt1"/>
                </a:solidFill>
                <a:latin typeface="Century Gothic"/>
              </a:rPr>
              <a:t>Gracias</a:t>
            </a:r>
            <a:br>
              <a:rPr sz="5400"/>
            </a:br>
            <a:br>
              <a:rPr sz="5400"/>
            </a:br>
            <a:r>
              <a:rPr b="1" lang="es-ES" sz="2000" spc="-1" strike="noStrike">
                <a:solidFill>
                  <a:schemeClr val="lt1"/>
                </a:solidFill>
                <a:latin typeface="Century Gothic"/>
              </a:rPr>
              <a:t>https://github.com/elecomexp/pipelines_team_challenge</a:t>
            </a:r>
            <a:br>
              <a:rPr sz="2000"/>
            </a:b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adroTexto 3"/>
          <p:cNvSpPr/>
          <p:nvPr/>
        </p:nvSpPr>
        <p:spPr>
          <a:xfrm>
            <a:off x="738720" y="602640"/>
            <a:ext cx="5204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ES" sz="1800" spc="-1" strike="noStrike">
                <a:solidFill>
                  <a:srgbClr val="cccccc"/>
                </a:solidFill>
                <a:latin typeface="Century Gothic"/>
              </a:rPr>
              <a:t>MUSIC GENRE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7" name="Imagen 5" descr=""/>
          <p:cNvPicPr/>
          <p:nvPr/>
        </p:nvPicPr>
        <p:blipFill>
          <a:blip r:embed="rId1"/>
          <a:stretch/>
        </p:blipFill>
        <p:spPr>
          <a:xfrm>
            <a:off x="891720" y="2611800"/>
            <a:ext cx="10170000" cy="2071440"/>
          </a:xfrm>
          <a:prstGeom prst="rect">
            <a:avLst/>
          </a:prstGeom>
          <a:ln w="0">
            <a:noFill/>
          </a:ln>
        </p:spPr>
      </p:pic>
      <p:sp>
        <p:nvSpPr>
          <p:cNvPr id="448" name="CuadroTexto 6"/>
          <p:cNvSpPr/>
          <p:nvPr/>
        </p:nvSpPr>
        <p:spPr>
          <a:xfrm>
            <a:off x="814680" y="4872240"/>
            <a:ext cx="81759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ES" sz="1800" spc="-1" strike="noStrike">
                <a:solidFill>
                  <a:schemeClr val="lt1"/>
                </a:solidFill>
                <a:latin typeface="Century Gothic"/>
              </a:rPr>
              <a:t>El data set se compone de: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chemeClr val="lt1"/>
                </a:solidFill>
                <a:latin typeface="Century Gothic"/>
              </a:rPr>
              <a:t>17 features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chemeClr val="lt1"/>
                </a:solidFill>
                <a:latin typeface="Century Gothic"/>
              </a:rPr>
              <a:t>1 target </a:t>
            </a:r>
            <a:r>
              <a:rPr b="0" lang="es-ES" sz="1800" spc="-1" strike="noStrike">
                <a:solidFill>
                  <a:schemeClr val="lt1"/>
                </a:solidFill>
                <a:latin typeface="Wingdings"/>
              </a:rPr>
              <a:t></a:t>
            </a:r>
            <a:r>
              <a:rPr b="0" lang="es-ES" sz="1800" spc="-1" strike="noStrike">
                <a:solidFill>
                  <a:schemeClr val="lt1"/>
                </a:solidFill>
                <a:latin typeface="Century Gothic"/>
              </a:rPr>
              <a:t> music_genre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CuadroTexto 7"/>
          <p:cNvSpPr/>
          <p:nvPr/>
        </p:nvSpPr>
        <p:spPr>
          <a:xfrm>
            <a:off x="891720" y="1191600"/>
            <a:ext cx="81759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ES" sz="1800" spc="-1" strike="noStrike">
                <a:solidFill>
                  <a:schemeClr val="lt1"/>
                </a:solidFill>
                <a:latin typeface="Century Gothic"/>
              </a:rPr>
              <a:t>Objetivo: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chemeClr val="lt1"/>
                </a:solidFill>
                <a:latin typeface="Century Gothic"/>
              </a:rPr>
              <a:t>Clasificar canciones por sus características técnicas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chemeClr val="lt1"/>
                </a:solidFill>
                <a:latin typeface="Century Gothic"/>
              </a:rPr>
              <a:t>Usar pipelines para tal fin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50" name="Conector recto de flecha 9"/>
          <p:cNvCxnSpPr/>
          <p:nvPr/>
        </p:nvCxnSpPr>
        <p:spPr>
          <a:xfrm flipV="1">
            <a:off x="3933720" y="4507920"/>
            <a:ext cx="6710400" cy="1379160"/>
          </a:xfrm>
          <a:prstGeom prst="straightConnector1">
            <a:avLst/>
          </a:prstGeom>
          <a:ln cap="rnd" w="57150">
            <a:solidFill>
              <a:srgbClr val="7030a0"/>
            </a:solidFill>
            <a:round/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adroTexto 3"/>
          <p:cNvSpPr/>
          <p:nvPr/>
        </p:nvSpPr>
        <p:spPr>
          <a:xfrm>
            <a:off x="738720" y="602640"/>
            <a:ext cx="5433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ES" sz="1800" spc="-1" strike="noStrike">
                <a:solidFill>
                  <a:srgbClr val="cccccc"/>
                </a:solidFill>
                <a:latin typeface="Century Gothic"/>
              </a:rPr>
              <a:t>MUSIC GENRE → </a:t>
            </a:r>
            <a:r>
              <a:rPr b="1" lang="es-ES" sz="1800" spc="-1" strike="noStrike" u="sng">
                <a:solidFill>
                  <a:srgbClr val="cccccc"/>
                </a:solidFill>
                <a:uFillTx/>
                <a:latin typeface="Century Gothic"/>
              </a:rPr>
              <a:t>Clasificador multiclase</a:t>
            </a:r>
            <a:endParaRPr b="0" lang="es-ES" sz="1800" spc="-1" strike="noStrike">
              <a:solidFill>
                <a:srgbClr val="cccccc"/>
              </a:solidFill>
              <a:latin typeface="Arial"/>
            </a:endParaRPr>
          </a:p>
        </p:txBody>
      </p:sp>
      <p:sp>
        <p:nvSpPr>
          <p:cNvPr id="452" name="CuadroTexto 7"/>
          <p:cNvSpPr/>
          <p:nvPr/>
        </p:nvSpPr>
        <p:spPr>
          <a:xfrm>
            <a:off x="891720" y="1191600"/>
            <a:ext cx="102358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ES" sz="1800" spc="-1" strike="noStrike">
                <a:solidFill>
                  <a:schemeClr val="lt1"/>
                </a:solidFill>
                <a:latin typeface="Century Gothic"/>
              </a:rPr>
              <a:t>Transformaciones NO implementadas en el pipeline: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s-ES" sz="1800" spc="-1" strike="noStrike">
                <a:solidFill>
                  <a:schemeClr val="lt1"/>
                </a:solidFill>
                <a:latin typeface="Century Gothic"/>
              </a:rPr>
              <a:t>Limitación transformaciones sobre el target </a:t>
            </a:r>
            <a:r>
              <a:rPr b="1" lang="es-ES" sz="1800" spc="-1" strike="noStrike">
                <a:solidFill>
                  <a:schemeClr val="lt1"/>
                </a:solidFill>
                <a:latin typeface="Wingdings"/>
              </a:rPr>
              <a:t></a:t>
            </a:r>
            <a:r>
              <a:rPr b="1" lang="es-ES" sz="1800" spc="-1" strike="noStrike">
                <a:solidFill>
                  <a:schemeClr val="lt1"/>
                </a:solidFill>
                <a:latin typeface="Century Gothic"/>
              </a:rPr>
              <a:t> Eliminación instancias (filas) no posible.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3" name="Imagen 2" descr=""/>
          <p:cNvPicPr/>
          <p:nvPr/>
        </p:nvPicPr>
        <p:blipFill>
          <a:blip r:embed="rId1"/>
          <a:stretch/>
        </p:blipFill>
        <p:spPr>
          <a:xfrm>
            <a:off x="1938600" y="2258640"/>
            <a:ext cx="6256800" cy="3895920"/>
          </a:xfrm>
          <a:prstGeom prst="rect">
            <a:avLst/>
          </a:prstGeom>
          <a:ln w="0">
            <a:noFill/>
          </a:ln>
        </p:spPr>
      </p:pic>
      <p:sp>
        <p:nvSpPr>
          <p:cNvPr id="454" name="Flecha: a la derecha 10"/>
          <p:cNvSpPr/>
          <p:nvPr/>
        </p:nvSpPr>
        <p:spPr>
          <a:xfrm>
            <a:off x="1324440" y="2258640"/>
            <a:ext cx="547920" cy="27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s-ES" sz="1800" spc="-1" strike="noStrike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455" name="Flecha: a la derecha 11"/>
          <p:cNvSpPr/>
          <p:nvPr/>
        </p:nvSpPr>
        <p:spPr>
          <a:xfrm>
            <a:off x="1324440" y="4596480"/>
            <a:ext cx="547920" cy="27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s-ES" sz="1800" spc="-1" strike="noStrike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456" name="CuadroTexto 12"/>
          <p:cNvSpPr/>
          <p:nvPr/>
        </p:nvSpPr>
        <p:spPr>
          <a:xfrm>
            <a:off x="8695800" y="4000680"/>
            <a:ext cx="2760840" cy="1949040"/>
          </a:xfrm>
          <a:prstGeom prst="rect">
            <a:avLst/>
          </a:prstGeom>
          <a:noFill/>
          <a:ln w="0">
            <a:solidFill>
              <a:srgbClr val="d3d3d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ES" sz="1400" spc="-1" strike="noStrike" u="sng">
                <a:solidFill>
                  <a:schemeClr val="lt2">
                    <a:lumMod val="90000"/>
                  </a:schemeClr>
                </a:solidFill>
                <a:uFillTx/>
                <a:latin typeface="Century Gothic"/>
              </a:rPr>
              <a:t>Nota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s-ES" sz="1200" spc="-1" strike="noStrike">
                <a:solidFill>
                  <a:schemeClr val="lt2">
                    <a:lumMod val="90000"/>
                  </a:schemeClr>
                </a:solidFill>
                <a:latin typeface="Century Gothic"/>
              </a:rPr>
              <a:t>No se opto por imputar la mediana debido a la gran desviación estándar y a que se disponía de 50.000 instancias para entrenar.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s-ES" sz="1200" spc="-1" strike="noStrike">
                <a:solidFill>
                  <a:schemeClr val="lt2">
                    <a:lumMod val="90000"/>
                  </a:schemeClr>
                </a:solidFill>
                <a:latin typeface="Century Gothic"/>
              </a:rPr>
              <a:t>Se comprobó que al borrar estas instancias el target seguía balanceado. 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adroTexto 3"/>
          <p:cNvSpPr/>
          <p:nvPr/>
        </p:nvSpPr>
        <p:spPr>
          <a:xfrm>
            <a:off x="738720" y="602640"/>
            <a:ext cx="5204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ES" sz="1800" spc="-1" strike="noStrike">
                <a:solidFill>
                  <a:srgbClr val="cccccc"/>
                </a:solidFill>
                <a:latin typeface="Century Gothic"/>
              </a:rPr>
              <a:t>MUSIC GENRE → </a:t>
            </a:r>
            <a:r>
              <a:rPr b="1" lang="es-ES" sz="1800" spc="-1" strike="noStrike" u="sng">
                <a:solidFill>
                  <a:srgbClr val="cccccc"/>
                </a:solidFill>
                <a:uFillTx/>
                <a:latin typeface="Century Gothic"/>
              </a:rPr>
              <a:t>Clasificador multiclase</a:t>
            </a:r>
            <a:endParaRPr b="0" lang="es-ES" sz="1800" spc="-1" strike="noStrike">
              <a:solidFill>
                <a:srgbClr val="cccccc"/>
              </a:solidFill>
              <a:latin typeface="Arial"/>
            </a:endParaRPr>
          </a:p>
        </p:txBody>
      </p:sp>
      <p:sp>
        <p:nvSpPr>
          <p:cNvPr id="458" name="CuadroTexto 7"/>
          <p:cNvSpPr/>
          <p:nvPr/>
        </p:nvSpPr>
        <p:spPr>
          <a:xfrm>
            <a:off x="702360" y="1190160"/>
            <a:ext cx="1023588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ES" sz="1800" spc="-1" strike="noStrike">
                <a:solidFill>
                  <a:schemeClr val="lt1"/>
                </a:solidFill>
                <a:latin typeface="Century Gothic"/>
              </a:rPr>
              <a:t>Estructura del pipeline y sus transformaciones: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457200">
              <a:lnSpc>
                <a:spcPct val="100000"/>
              </a:lnSpc>
              <a:buClr>
                <a:srgbClr val="ffffff"/>
              </a:buClr>
              <a:buFont typeface="OpenSymbol"/>
              <a:buAutoNum type="arabicParenR"/>
            </a:pPr>
            <a:r>
              <a:rPr b="1" lang="es-ES" sz="1200" spc="-1" strike="noStrike">
                <a:solidFill>
                  <a:schemeClr val="lt1"/>
                </a:solidFill>
                <a:latin typeface="Century Gothic"/>
              </a:rPr>
              <a:t>Elimina el símbolo “#” del string para dejar las categóricas de la columna de forma correcta.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457200">
              <a:lnSpc>
                <a:spcPct val="100000"/>
              </a:lnSpc>
              <a:buClr>
                <a:srgbClr val="ffffff"/>
              </a:buClr>
              <a:buFont typeface="OpenSymbol"/>
              <a:buAutoNum type="arabicParenR"/>
            </a:pPr>
            <a:r>
              <a:rPr b="1" lang="es-ES" sz="1200" spc="-1" strike="noStrike">
                <a:solidFill>
                  <a:schemeClr val="lt1"/>
                </a:solidFill>
                <a:latin typeface="Century Gothic"/>
              </a:rPr>
              <a:t>a </a:t>
            </a:r>
            <a:r>
              <a:rPr b="1" lang="es-ES" sz="1200" spc="-1" strike="noStrike">
                <a:solidFill>
                  <a:schemeClr val="lt1"/>
                </a:solidFill>
                <a:latin typeface="Wingdings"/>
              </a:rPr>
              <a:t></a:t>
            </a:r>
            <a:r>
              <a:rPr b="1" lang="es-ES" sz="1200" spc="-1" strike="noStrike">
                <a:solidFill>
                  <a:schemeClr val="lt1"/>
                </a:solidFill>
                <a:latin typeface="Century Gothic"/>
              </a:rPr>
              <a:t> Elimina las columnas que no van a ser necesarias para el entrenamiento.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457200">
              <a:lnSpc>
                <a:spcPct val="100000"/>
              </a:lnSpc>
              <a:buClr>
                <a:srgbClr val="ffffff"/>
              </a:buClr>
              <a:buFont typeface="OpenSymbol"/>
              <a:buAutoNum type="arabicParenR" startAt="2"/>
            </a:pPr>
            <a:r>
              <a:rPr b="1" lang="es-ES" sz="1200" spc="-1" strike="noStrike">
                <a:solidFill>
                  <a:schemeClr val="lt1"/>
                </a:solidFill>
                <a:latin typeface="Century Gothic"/>
              </a:rPr>
              <a:t>b </a:t>
            </a:r>
            <a:r>
              <a:rPr b="1" lang="es-ES" sz="1200" spc="-1" strike="noStrike">
                <a:solidFill>
                  <a:schemeClr val="lt1"/>
                </a:solidFill>
                <a:latin typeface="Wingdings"/>
              </a:rPr>
              <a:t></a:t>
            </a:r>
            <a:r>
              <a:rPr b="1" lang="es-ES" sz="1200" spc="-1" strike="noStrike">
                <a:solidFill>
                  <a:schemeClr val="lt1"/>
                </a:solidFill>
                <a:latin typeface="Century Gothic"/>
              </a:rPr>
              <a:t> Aplica estandarización a las columnas numéricas para poder ser usado con modelos de sklearnt.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1" lang="es-ES" sz="1200" spc="-1" strike="noStrike">
                <a:solidFill>
                  <a:schemeClr val="lt1"/>
                </a:solidFill>
                <a:latin typeface="Century Gothic"/>
              </a:rPr>
              <a:t>2)  c </a:t>
            </a:r>
            <a:r>
              <a:rPr b="1" lang="es-ES" sz="1200" spc="-1" strike="noStrike">
                <a:solidFill>
                  <a:schemeClr val="lt1"/>
                </a:solidFill>
                <a:latin typeface="Wingdings"/>
              </a:rPr>
              <a:t></a:t>
            </a:r>
            <a:r>
              <a:rPr b="1" lang="es-ES" sz="1200" spc="-1" strike="noStrike">
                <a:solidFill>
                  <a:schemeClr val="lt1"/>
                </a:solidFill>
                <a:latin typeface="Century Gothic"/>
              </a:rPr>
              <a:t> Aplica One Hot Encoder a las categóricas por el mismo motivo que el punto 2b.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9" name="Imagen 4" descr=""/>
          <p:cNvPicPr/>
          <p:nvPr/>
        </p:nvPicPr>
        <p:blipFill>
          <a:blip r:embed="rId1"/>
          <a:stretch/>
        </p:blipFill>
        <p:spPr>
          <a:xfrm>
            <a:off x="523440" y="2884680"/>
            <a:ext cx="5512320" cy="3369240"/>
          </a:xfrm>
          <a:prstGeom prst="rect">
            <a:avLst/>
          </a:prstGeom>
          <a:ln w="0">
            <a:noFill/>
          </a:ln>
        </p:spPr>
      </p:pic>
      <p:pic>
        <p:nvPicPr>
          <p:cNvPr id="460" name="Imagen 6" descr=""/>
          <p:cNvPicPr/>
          <p:nvPr/>
        </p:nvPicPr>
        <p:blipFill>
          <a:blip r:embed="rId2"/>
          <a:stretch/>
        </p:blipFill>
        <p:spPr>
          <a:xfrm>
            <a:off x="6272640" y="3111840"/>
            <a:ext cx="5399640" cy="2996280"/>
          </a:xfrm>
          <a:prstGeom prst="rect">
            <a:avLst/>
          </a:prstGeom>
          <a:ln w="0">
            <a:noFill/>
          </a:ln>
        </p:spPr>
      </p:pic>
      <p:sp>
        <p:nvSpPr>
          <p:cNvPr id="461" name="CuadroTexto 15"/>
          <p:cNvSpPr/>
          <p:nvPr/>
        </p:nvSpPr>
        <p:spPr>
          <a:xfrm>
            <a:off x="10459080" y="5568840"/>
            <a:ext cx="291960" cy="227160"/>
          </a:xfrm>
          <a:prstGeom prst="rect">
            <a:avLst/>
          </a:prstGeom>
          <a:solidFill>
            <a:srgbClr val="acd4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s-ES" sz="900" spc="-1" strike="noStrike">
                <a:solidFill>
                  <a:schemeClr val="dk1"/>
                </a:solidFill>
                <a:latin typeface="Century Gothic"/>
              </a:rPr>
              <a:t>1</a:t>
            </a:r>
            <a:endParaRPr b="0" lang="es-E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CuadroTexto 16"/>
          <p:cNvSpPr/>
          <p:nvPr/>
        </p:nvSpPr>
        <p:spPr>
          <a:xfrm>
            <a:off x="2345400" y="3349080"/>
            <a:ext cx="291960" cy="227160"/>
          </a:xfrm>
          <a:prstGeom prst="rect">
            <a:avLst/>
          </a:prstGeom>
          <a:solidFill>
            <a:srgbClr val="acd4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s-ES" sz="900" spc="-1" strike="noStrike">
                <a:solidFill>
                  <a:schemeClr val="dk1"/>
                </a:solidFill>
                <a:latin typeface="Century Gothic"/>
              </a:rPr>
              <a:t>1</a:t>
            </a:r>
            <a:endParaRPr b="0" lang="es-E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CuadroTexto 22"/>
          <p:cNvSpPr/>
          <p:nvPr/>
        </p:nvSpPr>
        <p:spPr>
          <a:xfrm>
            <a:off x="2491560" y="4276440"/>
            <a:ext cx="385200" cy="227160"/>
          </a:xfrm>
          <a:prstGeom prst="rect">
            <a:avLst/>
          </a:prstGeom>
          <a:solidFill>
            <a:srgbClr val="acd4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s-ES" sz="900" spc="-1" strike="noStrike">
                <a:solidFill>
                  <a:schemeClr val="dk1"/>
                </a:solidFill>
                <a:latin typeface="Century Gothic"/>
              </a:rPr>
              <a:t>2 a</a:t>
            </a:r>
            <a:endParaRPr b="0" lang="es-E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CuadroTexto 23"/>
          <p:cNvSpPr/>
          <p:nvPr/>
        </p:nvSpPr>
        <p:spPr>
          <a:xfrm>
            <a:off x="2491560" y="4674960"/>
            <a:ext cx="385200" cy="227160"/>
          </a:xfrm>
          <a:prstGeom prst="rect">
            <a:avLst/>
          </a:prstGeom>
          <a:solidFill>
            <a:srgbClr val="acd4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s-ES" sz="900" spc="-1" strike="noStrike">
                <a:solidFill>
                  <a:schemeClr val="dk1"/>
                </a:solidFill>
                <a:latin typeface="Century Gothic"/>
              </a:rPr>
              <a:t>2 b</a:t>
            </a:r>
            <a:endParaRPr b="0" lang="es-E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CuadroTexto 24"/>
          <p:cNvSpPr/>
          <p:nvPr/>
        </p:nvSpPr>
        <p:spPr>
          <a:xfrm>
            <a:off x="2491560" y="5028840"/>
            <a:ext cx="385200" cy="227160"/>
          </a:xfrm>
          <a:prstGeom prst="rect">
            <a:avLst/>
          </a:prstGeom>
          <a:solidFill>
            <a:srgbClr val="acd4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s-ES" sz="900" spc="-1" strike="noStrike">
                <a:solidFill>
                  <a:schemeClr val="dk1"/>
                </a:solidFill>
                <a:latin typeface="Century Gothic"/>
              </a:rPr>
              <a:t>2 c</a:t>
            </a:r>
            <a:endParaRPr b="0" lang="es-E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CuadroTexto 25"/>
          <p:cNvSpPr/>
          <p:nvPr/>
        </p:nvSpPr>
        <p:spPr>
          <a:xfrm>
            <a:off x="8719200" y="4161240"/>
            <a:ext cx="385200" cy="227160"/>
          </a:xfrm>
          <a:prstGeom prst="rect">
            <a:avLst/>
          </a:prstGeom>
          <a:solidFill>
            <a:srgbClr val="acd4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s-ES" sz="900" spc="-1" strike="noStrike">
                <a:solidFill>
                  <a:schemeClr val="dk1"/>
                </a:solidFill>
                <a:latin typeface="Century Gothic"/>
              </a:rPr>
              <a:t>2 a</a:t>
            </a:r>
            <a:endParaRPr b="0" lang="es-E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CuadroTexto 26"/>
          <p:cNvSpPr/>
          <p:nvPr/>
        </p:nvSpPr>
        <p:spPr>
          <a:xfrm>
            <a:off x="9148320" y="4454280"/>
            <a:ext cx="385200" cy="227160"/>
          </a:xfrm>
          <a:prstGeom prst="rect">
            <a:avLst/>
          </a:prstGeom>
          <a:solidFill>
            <a:srgbClr val="acd4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s-ES" sz="900" spc="-1" strike="noStrike">
                <a:solidFill>
                  <a:schemeClr val="dk1"/>
                </a:solidFill>
                <a:latin typeface="Century Gothic"/>
              </a:rPr>
              <a:t>2 b</a:t>
            </a:r>
            <a:endParaRPr b="0" lang="es-E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CuadroTexto 28"/>
          <p:cNvSpPr/>
          <p:nvPr/>
        </p:nvSpPr>
        <p:spPr>
          <a:xfrm>
            <a:off x="8854560" y="4749480"/>
            <a:ext cx="385200" cy="227160"/>
          </a:xfrm>
          <a:prstGeom prst="rect">
            <a:avLst/>
          </a:prstGeom>
          <a:solidFill>
            <a:srgbClr val="acd4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s-ES" sz="900" spc="-1" strike="noStrike">
                <a:solidFill>
                  <a:schemeClr val="dk1"/>
                </a:solidFill>
                <a:latin typeface="Century Gothic"/>
              </a:rPr>
              <a:t>2 c</a:t>
            </a:r>
            <a:endParaRPr b="0" lang="es-ES" sz="9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69" name="Conector recto de flecha 31"/>
          <p:cNvCxnSpPr/>
          <p:nvPr/>
        </p:nvCxnSpPr>
        <p:spPr>
          <a:xfrm>
            <a:off x="6365520" y="4160880"/>
            <a:ext cx="1433160" cy="1639080"/>
          </a:xfrm>
          <a:prstGeom prst="straightConnector1">
            <a:avLst/>
          </a:prstGeom>
          <a:ln cap="rnd" w="6350">
            <a:solidFill>
              <a:srgbClr val="acd433"/>
            </a:solidFill>
            <a:round/>
            <a:tailEnd len="med" type="triangle" w="med"/>
          </a:ln>
        </p:spPr>
      </p:cxnSp>
      <p:cxnSp>
        <p:nvCxnSpPr>
          <p:cNvPr id="470" name="Conector recto de flecha 36"/>
          <p:cNvCxnSpPr/>
          <p:nvPr/>
        </p:nvCxnSpPr>
        <p:spPr>
          <a:xfrm>
            <a:off x="7386840" y="3348720"/>
            <a:ext cx="1468080" cy="2336040"/>
          </a:xfrm>
          <a:prstGeom prst="straightConnector1">
            <a:avLst/>
          </a:prstGeom>
          <a:ln cap="rnd" w="6350">
            <a:solidFill>
              <a:srgbClr val="acd433"/>
            </a:solidFill>
            <a:round/>
            <a:tailEnd len="med" type="triangle" w="med"/>
          </a:ln>
        </p:spPr>
      </p:cxnSp>
      <p:sp>
        <p:nvSpPr>
          <p:cNvPr id="471" name="Rectángulo: esquinas redondeadas 39"/>
          <p:cNvSpPr/>
          <p:nvPr/>
        </p:nvSpPr>
        <p:spPr>
          <a:xfrm>
            <a:off x="6272640" y="5462280"/>
            <a:ext cx="668520" cy="167400"/>
          </a:xfrm>
          <a:prstGeom prst="roundRect">
            <a:avLst>
              <a:gd name="adj" fmla="val 16667"/>
            </a:avLst>
          </a:prstGeom>
          <a:noFill/>
          <a:ln cap="rnd" w="28575">
            <a:solidFill>
              <a:srgbClr val="acd433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s-ES" sz="1800" spc="-1" strike="noStrike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472" name="Rectángulo: esquinas redondeadas 40"/>
          <p:cNvSpPr/>
          <p:nvPr/>
        </p:nvSpPr>
        <p:spPr>
          <a:xfrm>
            <a:off x="702360" y="3111840"/>
            <a:ext cx="5258880" cy="2687040"/>
          </a:xfrm>
          <a:prstGeom prst="roundRect">
            <a:avLst>
              <a:gd name="adj" fmla="val 16667"/>
            </a:avLst>
          </a:prstGeom>
          <a:noFill/>
          <a:ln cap="rnd" w="57150">
            <a:solidFill>
              <a:srgbClr val="acd433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s-ES" sz="1800" spc="-1" strike="noStrike">
              <a:solidFill>
                <a:schemeClr val="lt1"/>
              </a:solidFill>
              <a:latin typeface="Century Gothic"/>
            </a:endParaRPr>
          </a:p>
        </p:txBody>
      </p:sp>
      <p:cxnSp>
        <p:nvCxnSpPr>
          <p:cNvPr id="473" name="Conector recto de flecha 41"/>
          <p:cNvCxnSpPr>
            <a:stCxn id="472" idx="3"/>
          </p:cNvCxnSpPr>
          <p:nvPr/>
        </p:nvCxnSpPr>
        <p:spPr>
          <a:xfrm>
            <a:off x="5961240" y="4455360"/>
            <a:ext cx="446040" cy="989280"/>
          </a:xfrm>
          <a:prstGeom prst="straightConnector1">
            <a:avLst/>
          </a:prstGeom>
          <a:ln cap="rnd" w="38100">
            <a:solidFill>
              <a:srgbClr val="acd433"/>
            </a:solidFill>
            <a:round/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adroTexto 3"/>
          <p:cNvSpPr/>
          <p:nvPr/>
        </p:nvSpPr>
        <p:spPr>
          <a:xfrm>
            <a:off x="738720" y="602640"/>
            <a:ext cx="5204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ES" sz="1800" spc="-1" strike="noStrike">
                <a:solidFill>
                  <a:srgbClr val="cccccc"/>
                </a:solidFill>
                <a:latin typeface="Century Gothic"/>
              </a:rPr>
              <a:t>MUSIC GENRE → </a:t>
            </a:r>
            <a:r>
              <a:rPr b="1" lang="es-ES" sz="1800" spc="-1" strike="noStrike" u="sng">
                <a:solidFill>
                  <a:srgbClr val="cccccc"/>
                </a:solidFill>
                <a:uFillTx/>
                <a:latin typeface="Century Gothic"/>
              </a:rPr>
              <a:t>Clasificador multiclase</a:t>
            </a:r>
            <a:endParaRPr b="0" lang="es-ES" sz="1800" spc="-1" strike="noStrike">
              <a:solidFill>
                <a:srgbClr val="cccccc"/>
              </a:solidFill>
              <a:latin typeface="Arial"/>
            </a:endParaRPr>
          </a:p>
        </p:txBody>
      </p:sp>
      <p:sp>
        <p:nvSpPr>
          <p:cNvPr id="475" name="CuadroTexto 7"/>
          <p:cNvSpPr/>
          <p:nvPr/>
        </p:nvSpPr>
        <p:spPr>
          <a:xfrm>
            <a:off x="702360" y="1190160"/>
            <a:ext cx="10235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ES" sz="1800" spc="-1" strike="noStrike">
                <a:solidFill>
                  <a:schemeClr val="lt1"/>
                </a:solidFill>
                <a:latin typeface="Century Gothic"/>
              </a:rPr>
              <a:t>Data set después de las transformaciones: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CuadroTexto 16"/>
          <p:cNvSpPr/>
          <p:nvPr/>
        </p:nvSpPr>
        <p:spPr>
          <a:xfrm>
            <a:off x="2345400" y="3349080"/>
            <a:ext cx="291960" cy="227160"/>
          </a:xfrm>
          <a:prstGeom prst="rect">
            <a:avLst/>
          </a:prstGeom>
          <a:solidFill>
            <a:srgbClr val="acd4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s-ES" sz="900" spc="-1" strike="noStrike">
                <a:solidFill>
                  <a:schemeClr val="dk1"/>
                </a:solidFill>
                <a:latin typeface="Century Gothic"/>
              </a:rPr>
              <a:t>1</a:t>
            </a:r>
            <a:endParaRPr b="0" lang="es-E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Rectángulo: esquinas redondeadas 39"/>
          <p:cNvSpPr/>
          <p:nvPr/>
        </p:nvSpPr>
        <p:spPr>
          <a:xfrm>
            <a:off x="6272640" y="5462280"/>
            <a:ext cx="668520" cy="167400"/>
          </a:xfrm>
          <a:prstGeom prst="roundRect">
            <a:avLst>
              <a:gd name="adj" fmla="val 16667"/>
            </a:avLst>
          </a:prstGeom>
          <a:noFill/>
          <a:ln cap="rnd" w="28575">
            <a:solidFill>
              <a:srgbClr val="acd433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s-ES" sz="1800" spc="-1" strike="noStrike">
              <a:solidFill>
                <a:schemeClr val="lt1"/>
              </a:solidFill>
              <a:latin typeface="Century Gothic"/>
            </a:endParaRPr>
          </a:p>
        </p:txBody>
      </p:sp>
      <p:pic>
        <p:nvPicPr>
          <p:cNvPr id="478" name="Imagen 2" descr=""/>
          <p:cNvPicPr/>
          <p:nvPr/>
        </p:nvPicPr>
        <p:blipFill>
          <a:blip r:embed="rId1"/>
          <a:stretch/>
        </p:blipFill>
        <p:spPr>
          <a:xfrm>
            <a:off x="609480" y="2231280"/>
            <a:ext cx="10972080" cy="1568880"/>
          </a:xfrm>
          <a:prstGeom prst="rect">
            <a:avLst/>
          </a:prstGeom>
          <a:ln w="0">
            <a:noFill/>
          </a:ln>
        </p:spPr>
      </p:pic>
      <p:pic>
        <p:nvPicPr>
          <p:cNvPr id="479" name="Imagen 8" descr=""/>
          <p:cNvPicPr/>
          <p:nvPr/>
        </p:nvPicPr>
        <p:blipFill>
          <a:blip r:embed="rId2"/>
          <a:stretch/>
        </p:blipFill>
        <p:spPr>
          <a:xfrm>
            <a:off x="1719000" y="4106880"/>
            <a:ext cx="8440560" cy="156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adroTexto 3"/>
          <p:cNvSpPr/>
          <p:nvPr/>
        </p:nvSpPr>
        <p:spPr>
          <a:xfrm>
            <a:off x="738720" y="602640"/>
            <a:ext cx="4975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ES" sz="1800" spc="-1" strike="noStrike">
                <a:solidFill>
                  <a:srgbClr val="cccccc"/>
                </a:solidFill>
                <a:latin typeface="Century Gothic"/>
              </a:rPr>
              <a:t>MUSIC GENRE → </a:t>
            </a:r>
            <a:r>
              <a:rPr b="1" lang="es-ES" sz="1800" spc="-1" strike="noStrike" u="sng">
                <a:solidFill>
                  <a:srgbClr val="cccccc"/>
                </a:solidFill>
                <a:uFillTx/>
                <a:latin typeface="Century Gothic"/>
              </a:rPr>
              <a:t>Clasificador multiclase</a:t>
            </a:r>
            <a:endParaRPr b="0" lang="es-ES" sz="1800" spc="-1" strike="noStrike">
              <a:solidFill>
                <a:srgbClr val="cccccc"/>
              </a:solidFill>
              <a:latin typeface="Arial"/>
            </a:endParaRPr>
          </a:p>
        </p:txBody>
      </p:sp>
      <p:sp>
        <p:nvSpPr>
          <p:cNvPr id="481" name="CuadroTexto 7"/>
          <p:cNvSpPr/>
          <p:nvPr/>
        </p:nvSpPr>
        <p:spPr>
          <a:xfrm>
            <a:off x="702360" y="1190160"/>
            <a:ext cx="10235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ES" sz="1800" spc="-1" strike="noStrike">
                <a:solidFill>
                  <a:schemeClr val="lt1"/>
                </a:solidFill>
                <a:latin typeface="Century Gothic"/>
              </a:rPr>
              <a:t>Modelo usados y cross validation para seleccionar el mejor: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2" name="Imagen 4" descr=""/>
          <p:cNvPicPr/>
          <p:nvPr/>
        </p:nvPicPr>
        <p:blipFill>
          <a:blip r:embed="rId1"/>
          <a:stretch/>
        </p:blipFill>
        <p:spPr>
          <a:xfrm>
            <a:off x="738720" y="2025000"/>
            <a:ext cx="7499520" cy="3414600"/>
          </a:xfrm>
          <a:prstGeom prst="rect">
            <a:avLst/>
          </a:prstGeom>
          <a:ln w="0">
            <a:noFill/>
          </a:ln>
        </p:spPr>
      </p:pic>
      <p:sp>
        <p:nvSpPr>
          <p:cNvPr id="483" name="CuadroTexto 5"/>
          <p:cNvSpPr/>
          <p:nvPr/>
        </p:nvSpPr>
        <p:spPr>
          <a:xfrm>
            <a:off x="8595360" y="2025000"/>
            <a:ext cx="2760840" cy="1034640"/>
          </a:xfrm>
          <a:prstGeom prst="rect">
            <a:avLst/>
          </a:prstGeom>
          <a:noFill/>
          <a:ln w="0">
            <a:solidFill>
              <a:srgbClr val="d3d3d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ES" sz="1400" spc="-1" strike="noStrike" u="sng">
                <a:solidFill>
                  <a:schemeClr val="lt2">
                    <a:lumMod val="90000"/>
                  </a:schemeClr>
                </a:solidFill>
                <a:uFillTx/>
                <a:latin typeface="Century Gothic"/>
              </a:rPr>
              <a:t>Nota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s-ES" sz="1200" spc="-1" strike="noStrike">
                <a:solidFill>
                  <a:schemeClr val="lt2">
                    <a:lumMod val="90000"/>
                  </a:schemeClr>
                </a:solidFill>
                <a:latin typeface="Century Gothic"/>
              </a:rPr>
              <a:t>Los 4 modelos han dado un score muy parecido, por lo que no se descartara ninguno de ellos.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4" name="Imagen 9" descr=""/>
          <p:cNvPicPr/>
          <p:nvPr/>
        </p:nvPicPr>
        <p:blipFill>
          <a:blip r:embed="rId2"/>
          <a:stretch/>
        </p:blipFill>
        <p:spPr>
          <a:xfrm>
            <a:off x="8408160" y="3612240"/>
            <a:ext cx="3135240" cy="640080"/>
          </a:xfrm>
          <a:prstGeom prst="rect">
            <a:avLst/>
          </a:prstGeom>
          <a:ln w="0">
            <a:noFill/>
          </a:ln>
        </p:spPr>
      </p:pic>
      <p:sp>
        <p:nvSpPr>
          <p:cNvPr id="485" name="Flecha: a la derecha 10"/>
          <p:cNvSpPr/>
          <p:nvPr/>
        </p:nvSpPr>
        <p:spPr>
          <a:xfrm rot="5400000">
            <a:off x="9798120" y="3159000"/>
            <a:ext cx="264960" cy="27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s-ES" sz="1800" spc="-1" strike="noStrike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486" name="CuadroTexto 11"/>
          <p:cNvSpPr/>
          <p:nvPr/>
        </p:nvSpPr>
        <p:spPr>
          <a:xfrm>
            <a:off x="8595360" y="4793760"/>
            <a:ext cx="2760840" cy="638280"/>
          </a:xfrm>
          <a:prstGeom prst="rect">
            <a:avLst/>
          </a:prstGeom>
          <a:noFill/>
          <a:ln w="0">
            <a:solidFill>
              <a:srgbClr val="d3d3d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s-ES" sz="1200" spc="-1" strike="noStrike">
                <a:solidFill>
                  <a:schemeClr val="lt2">
                    <a:lumMod val="90000"/>
                  </a:schemeClr>
                </a:solidFill>
                <a:latin typeface="Century Gothic"/>
              </a:rPr>
              <a:t>Han dado un recall medio muy bajo, luego se analizará la matriz de confusión para ver él porque.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Flecha: a la derecha 12"/>
          <p:cNvSpPr/>
          <p:nvPr/>
        </p:nvSpPr>
        <p:spPr>
          <a:xfrm rot="5400000">
            <a:off x="9798120" y="4386240"/>
            <a:ext cx="264960" cy="27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s-ES" sz="1800" spc="-1" strike="noStrike">
              <a:solidFill>
                <a:schemeClr val="lt1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adroTexto 3"/>
          <p:cNvSpPr/>
          <p:nvPr/>
        </p:nvSpPr>
        <p:spPr>
          <a:xfrm>
            <a:off x="738720" y="602640"/>
            <a:ext cx="5204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ES" sz="1800" spc="-1" strike="noStrike">
                <a:solidFill>
                  <a:srgbClr val="cccccc"/>
                </a:solidFill>
                <a:latin typeface="Century Gothic"/>
              </a:rPr>
              <a:t>MUSIC GENRE → </a:t>
            </a:r>
            <a:r>
              <a:rPr b="1" lang="es-ES" sz="1800" spc="-1" strike="noStrike" u="sng">
                <a:solidFill>
                  <a:srgbClr val="cccccc"/>
                </a:solidFill>
                <a:uFillTx/>
                <a:latin typeface="Century Gothic"/>
              </a:rPr>
              <a:t>Clasificador multiclase</a:t>
            </a:r>
            <a:endParaRPr b="0" lang="es-ES" sz="1800" spc="-1" strike="noStrike">
              <a:solidFill>
                <a:srgbClr val="cccccc"/>
              </a:solidFill>
              <a:latin typeface="Arial"/>
            </a:endParaRPr>
          </a:p>
        </p:txBody>
      </p:sp>
      <p:sp>
        <p:nvSpPr>
          <p:cNvPr id="489" name="CuadroTexto 7"/>
          <p:cNvSpPr/>
          <p:nvPr/>
        </p:nvSpPr>
        <p:spPr>
          <a:xfrm>
            <a:off x="702360" y="1190160"/>
            <a:ext cx="10235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ES" sz="1800" spc="-1" strike="noStrike">
                <a:solidFill>
                  <a:schemeClr val="lt1"/>
                </a:solidFill>
                <a:latin typeface="Century Gothic"/>
              </a:rPr>
              <a:t>Hiperparametros y Gridsearch: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Flecha: a la derecha 10"/>
          <p:cNvSpPr/>
          <p:nvPr/>
        </p:nvSpPr>
        <p:spPr>
          <a:xfrm>
            <a:off x="4187880" y="3291840"/>
            <a:ext cx="744840" cy="27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s-ES" sz="1800" spc="-1" strike="noStrike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491" name="CuadroTexto 11"/>
          <p:cNvSpPr/>
          <p:nvPr/>
        </p:nvSpPr>
        <p:spPr>
          <a:xfrm>
            <a:off x="2895840" y="5162040"/>
            <a:ext cx="2401200" cy="851760"/>
          </a:xfrm>
          <a:prstGeom prst="rect">
            <a:avLst/>
          </a:prstGeom>
          <a:noFill/>
          <a:ln w="0">
            <a:solidFill>
              <a:srgbClr val="d3d3d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457200">
              <a:lnSpc>
                <a:spcPct val="100000"/>
              </a:lnSpc>
            </a:pPr>
            <a:r>
              <a:rPr b="1" lang="es-ES" sz="1400" spc="-1" strike="noStrike" u="sng">
                <a:solidFill>
                  <a:schemeClr val="lt2">
                    <a:lumMod val="90000"/>
                  </a:schemeClr>
                </a:solidFill>
                <a:uFillTx/>
                <a:latin typeface="Century Gothic"/>
              </a:rPr>
              <a:t>NOTA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algn="just" defTabSz="4572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just" defTabSz="457200">
              <a:lnSpc>
                <a:spcPct val="100000"/>
              </a:lnSpc>
            </a:pPr>
            <a:r>
              <a:rPr b="0" lang="es-ES" sz="1200" spc="-1" strike="noStrike">
                <a:solidFill>
                  <a:schemeClr val="lt2">
                    <a:lumMod val="90000"/>
                  </a:schemeClr>
                </a:solidFill>
                <a:latin typeface="Century Gothic"/>
              </a:rPr>
              <a:t>Han mejorado sensiblemente, pero lejos de los esperado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Flecha: a la derecha 12"/>
          <p:cNvSpPr/>
          <p:nvPr/>
        </p:nvSpPr>
        <p:spPr>
          <a:xfrm rot="5400000">
            <a:off x="7706880" y="4718520"/>
            <a:ext cx="397800" cy="27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s-ES" sz="1800" spc="-1" strike="noStrike">
              <a:solidFill>
                <a:schemeClr val="lt1"/>
              </a:solidFill>
              <a:latin typeface="Century Gothic"/>
            </a:endParaRPr>
          </a:p>
        </p:txBody>
      </p:sp>
      <p:pic>
        <p:nvPicPr>
          <p:cNvPr id="493" name="Imagen 14" descr=""/>
          <p:cNvPicPr/>
          <p:nvPr/>
        </p:nvPicPr>
        <p:blipFill>
          <a:blip r:embed="rId1"/>
          <a:stretch/>
        </p:blipFill>
        <p:spPr>
          <a:xfrm>
            <a:off x="648000" y="1695960"/>
            <a:ext cx="3266640" cy="3097080"/>
          </a:xfrm>
          <a:prstGeom prst="rect">
            <a:avLst/>
          </a:prstGeom>
          <a:ln w="0">
            <a:noFill/>
          </a:ln>
        </p:spPr>
      </p:pic>
      <p:pic>
        <p:nvPicPr>
          <p:cNvPr id="494" name="Imagen 16" descr=""/>
          <p:cNvPicPr/>
          <p:nvPr/>
        </p:nvPicPr>
        <p:blipFill>
          <a:blip r:embed="rId2"/>
          <a:stretch/>
        </p:blipFill>
        <p:spPr>
          <a:xfrm>
            <a:off x="5118840" y="1982520"/>
            <a:ext cx="5572800" cy="2566080"/>
          </a:xfrm>
          <a:prstGeom prst="rect">
            <a:avLst/>
          </a:prstGeom>
          <a:ln w="0">
            <a:noFill/>
          </a:ln>
        </p:spPr>
      </p:pic>
      <p:pic>
        <p:nvPicPr>
          <p:cNvPr id="495" name="Imagen 18" descr=""/>
          <p:cNvPicPr/>
          <p:nvPr/>
        </p:nvPicPr>
        <p:blipFill>
          <a:blip r:embed="rId3"/>
          <a:stretch/>
        </p:blipFill>
        <p:spPr>
          <a:xfrm>
            <a:off x="5409720" y="5221440"/>
            <a:ext cx="4991040" cy="74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adroTexto 3"/>
          <p:cNvSpPr/>
          <p:nvPr/>
        </p:nvSpPr>
        <p:spPr>
          <a:xfrm>
            <a:off x="738720" y="602640"/>
            <a:ext cx="4975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ES" sz="1800" spc="-1" strike="noStrike">
                <a:solidFill>
                  <a:srgbClr val="cccccc"/>
                </a:solidFill>
                <a:latin typeface="Century Gothic"/>
              </a:rPr>
              <a:t>MUSIC GENRE → </a:t>
            </a:r>
            <a:r>
              <a:rPr b="1" lang="es-ES" sz="1800" spc="-1" strike="noStrike" u="sng">
                <a:solidFill>
                  <a:srgbClr val="cccccc"/>
                </a:solidFill>
                <a:uFillTx/>
                <a:latin typeface="Century Gothic"/>
              </a:rPr>
              <a:t>Clasificador multiclase</a:t>
            </a:r>
            <a:endParaRPr b="0" lang="es-ES" sz="1800" spc="-1" strike="noStrike">
              <a:solidFill>
                <a:srgbClr val="cccccc"/>
              </a:solidFill>
              <a:latin typeface="Arial"/>
            </a:endParaRPr>
          </a:p>
        </p:txBody>
      </p:sp>
      <p:sp>
        <p:nvSpPr>
          <p:cNvPr id="497" name="CuadroTexto 7"/>
          <p:cNvSpPr/>
          <p:nvPr/>
        </p:nvSpPr>
        <p:spPr>
          <a:xfrm>
            <a:off x="702360" y="1190160"/>
            <a:ext cx="10235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ES" sz="1800" spc="-1" strike="noStrike">
                <a:solidFill>
                  <a:schemeClr val="lt1"/>
                </a:solidFill>
                <a:latin typeface="Century Gothic"/>
              </a:rPr>
              <a:t>Evaluación contra test: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CuadroTexto 11"/>
          <p:cNvSpPr/>
          <p:nvPr/>
        </p:nvSpPr>
        <p:spPr>
          <a:xfrm>
            <a:off x="929880" y="2680200"/>
            <a:ext cx="2401200" cy="3412080"/>
          </a:xfrm>
          <a:prstGeom prst="rect">
            <a:avLst/>
          </a:prstGeom>
          <a:noFill/>
          <a:ln w="0">
            <a:solidFill>
              <a:srgbClr val="d3d3d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457200">
              <a:lnSpc>
                <a:spcPct val="100000"/>
              </a:lnSpc>
            </a:pPr>
            <a:r>
              <a:rPr b="1" lang="es-ES" sz="1400" spc="-1" strike="noStrike" u="sng">
                <a:solidFill>
                  <a:schemeClr val="lt2">
                    <a:lumMod val="90000"/>
                  </a:schemeClr>
                </a:solidFill>
                <a:uFillTx/>
                <a:latin typeface="Century Gothic"/>
              </a:rPr>
              <a:t>NOTA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algn="just" defTabSz="4572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just" defTabSz="457200">
              <a:lnSpc>
                <a:spcPct val="100000"/>
              </a:lnSpc>
            </a:pPr>
            <a:r>
              <a:rPr b="0" lang="es-ES" sz="1200" spc="-1" strike="noStrike">
                <a:solidFill>
                  <a:schemeClr val="lt2">
                    <a:lumMod val="90000"/>
                  </a:schemeClr>
                </a:solidFill>
                <a:latin typeface="Century Gothic"/>
              </a:rPr>
              <a:t>Se muestra el mejor modelo de todos.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just" defTabSz="4572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just" defTabSz="457200">
              <a:lnSpc>
                <a:spcPct val="100000"/>
              </a:lnSpc>
            </a:pPr>
            <a:r>
              <a:rPr b="0" lang="es-ES" sz="1200" spc="-1" strike="noStrike">
                <a:solidFill>
                  <a:schemeClr val="lt2">
                    <a:lumMod val="90000"/>
                  </a:schemeClr>
                </a:solidFill>
                <a:latin typeface="Century Gothic"/>
              </a:rPr>
              <a:t>Se aprecia como hay géneros musicales que podríamos llamar parecidos, que el modelo los confunde: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just" defTabSz="4572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 algn="just" defTabSz="457200">
              <a:lnSpc>
                <a:spcPct val="100000"/>
              </a:lnSpc>
              <a:buClr>
                <a:srgbClr val="d3d3d3"/>
              </a:buClr>
              <a:buFont typeface="Arial"/>
              <a:buChar char="•"/>
            </a:pPr>
            <a:r>
              <a:rPr b="0" lang="es-ES" sz="1200" spc="-1" strike="noStrike">
                <a:solidFill>
                  <a:schemeClr val="lt2">
                    <a:lumMod val="90000"/>
                  </a:schemeClr>
                </a:solidFill>
                <a:latin typeface="Century Gothic"/>
              </a:rPr>
              <a:t>Hip-Hop vs Rap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 algn="just" defTabSz="457200">
              <a:lnSpc>
                <a:spcPct val="100000"/>
              </a:lnSpc>
              <a:buClr>
                <a:srgbClr val="d3d3d3"/>
              </a:buClr>
              <a:buFont typeface="Arial"/>
              <a:buChar char="•"/>
            </a:pPr>
            <a:r>
              <a:rPr b="0" lang="es-ES" sz="1200" spc="-1" strike="noStrike">
                <a:solidFill>
                  <a:schemeClr val="lt2">
                    <a:lumMod val="90000"/>
                  </a:schemeClr>
                </a:solidFill>
                <a:latin typeface="Century Gothic"/>
              </a:rPr>
              <a:t>Jazz vs Blues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 algn="just" defTabSz="457200">
              <a:lnSpc>
                <a:spcPct val="100000"/>
              </a:lnSpc>
              <a:buClr>
                <a:srgbClr val="d3d3d3"/>
              </a:buClr>
              <a:buFont typeface="Arial"/>
              <a:buChar char="•"/>
            </a:pPr>
            <a:r>
              <a:rPr b="0" lang="es-ES" sz="1200" spc="-1" strike="noStrike">
                <a:solidFill>
                  <a:schemeClr val="lt2">
                    <a:lumMod val="90000"/>
                  </a:schemeClr>
                </a:solidFill>
                <a:latin typeface="Century Gothic"/>
              </a:rPr>
              <a:t>Country vs Rock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just" defTabSz="4572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just" defTabSz="457200">
              <a:lnSpc>
                <a:spcPct val="100000"/>
              </a:lnSpc>
            </a:pPr>
            <a:r>
              <a:rPr b="0" lang="es-ES" sz="1200" spc="-1" strike="noStrike">
                <a:solidFill>
                  <a:schemeClr val="lt2">
                    <a:lumMod val="90000"/>
                  </a:schemeClr>
                </a:solidFill>
                <a:latin typeface="Century Gothic"/>
              </a:rPr>
              <a:t>El genero que mejor identifica es: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algn="just" defTabSz="457200">
              <a:lnSpc>
                <a:spcPct val="100000"/>
              </a:lnSpc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 algn="just" defTabSz="457200">
              <a:lnSpc>
                <a:spcPct val="100000"/>
              </a:lnSpc>
              <a:buClr>
                <a:srgbClr val="d3d3d3"/>
              </a:buClr>
              <a:buFont typeface="Arial"/>
              <a:buChar char="•"/>
            </a:pPr>
            <a:r>
              <a:rPr b="0" lang="es-ES" sz="1200" spc="-1" strike="noStrike">
                <a:solidFill>
                  <a:schemeClr val="lt2">
                    <a:lumMod val="90000"/>
                  </a:schemeClr>
                </a:solidFill>
                <a:latin typeface="Century Gothic"/>
              </a:rPr>
              <a:t>Classical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9" name="Imagen 2" descr=""/>
          <p:cNvPicPr/>
          <p:nvPr/>
        </p:nvPicPr>
        <p:blipFill>
          <a:blip r:embed="rId1"/>
          <a:srcRect l="1721" t="10998" r="610" b="1380"/>
          <a:stretch/>
        </p:blipFill>
        <p:spPr>
          <a:xfrm>
            <a:off x="5438880" y="1842840"/>
            <a:ext cx="5228640" cy="4247280"/>
          </a:xfrm>
          <a:prstGeom prst="rect">
            <a:avLst/>
          </a:prstGeom>
          <a:ln w="0">
            <a:noFill/>
          </a:ln>
        </p:spPr>
      </p:pic>
      <p:sp>
        <p:nvSpPr>
          <p:cNvPr id="500" name="Rectángulo: esquinas redondeadas 8"/>
          <p:cNvSpPr/>
          <p:nvPr/>
        </p:nvSpPr>
        <p:spPr>
          <a:xfrm>
            <a:off x="9289440" y="3384720"/>
            <a:ext cx="416880" cy="243720"/>
          </a:xfrm>
          <a:prstGeom prst="roundRect">
            <a:avLst>
              <a:gd name="adj" fmla="val 16667"/>
            </a:avLst>
          </a:prstGeom>
          <a:noFill/>
          <a:ln cap="rnd" w="28575">
            <a:solidFill>
              <a:srgbClr val="acd433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s-ES" sz="1800" spc="-1" strike="noStrike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501" name="Rectángulo: esquinas redondeadas 9"/>
          <p:cNvSpPr/>
          <p:nvPr/>
        </p:nvSpPr>
        <p:spPr>
          <a:xfrm>
            <a:off x="9289440" y="3075120"/>
            <a:ext cx="416880" cy="243720"/>
          </a:xfrm>
          <a:prstGeom prst="roundRect">
            <a:avLst>
              <a:gd name="adj" fmla="val 16667"/>
            </a:avLst>
          </a:prstGeom>
          <a:noFill/>
          <a:ln cap="rnd" w="28575">
            <a:solidFill>
              <a:srgbClr val="acd433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s-ES" sz="1800" spc="-1" strike="noStrike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502" name="Rectángulo: esquinas redondeadas 13"/>
          <p:cNvSpPr/>
          <p:nvPr/>
        </p:nvSpPr>
        <p:spPr>
          <a:xfrm>
            <a:off x="8862480" y="2737080"/>
            <a:ext cx="416880" cy="243720"/>
          </a:xfrm>
          <a:prstGeom prst="roundRect">
            <a:avLst>
              <a:gd name="adj" fmla="val 16667"/>
            </a:avLst>
          </a:prstGeom>
          <a:noFill/>
          <a:ln cap="rnd" w="28575">
            <a:solidFill>
              <a:srgbClr val="acd433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s-ES" sz="1800" spc="-1" strike="noStrike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503" name="Rectángulo: esquinas redondeadas 15"/>
          <p:cNvSpPr/>
          <p:nvPr/>
        </p:nvSpPr>
        <p:spPr>
          <a:xfrm>
            <a:off x="10165680" y="3703320"/>
            <a:ext cx="416880" cy="243720"/>
          </a:xfrm>
          <a:prstGeom prst="roundRect">
            <a:avLst>
              <a:gd name="adj" fmla="val 16667"/>
            </a:avLst>
          </a:prstGeom>
          <a:noFill/>
          <a:ln cap="rnd" w="28575">
            <a:solidFill>
              <a:srgbClr val="acd433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s-ES" sz="1800" spc="-1" strike="noStrike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504" name="Rectángulo: esquinas redondeadas 17"/>
          <p:cNvSpPr/>
          <p:nvPr/>
        </p:nvSpPr>
        <p:spPr>
          <a:xfrm>
            <a:off x="7111440" y="4039920"/>
            <a:ext cx="416880" cy="243720"/>
          </a:xfrm>
          <a:prstGeom prst="roundRect">
            <a:avLst>
              <a:gd name="adj" fmla="val 16667"/>
            </a:avLst>
          </a:prstGeom>
          <a:noFill/>
          <a:ln cap="rnd" w="28575">
            <a:solidFill>
              <a:srgbClr val="acd433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s-ES" sz="1800" spc="-1" strike="noStrike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505" name="Rectángulo: esquinas redondeadas 19"/>
          <p:cNvSpPr/>
          <p:nvPr/>
        </p:nvSpPr>
        <p:spPr>
          <a:xfrm>
            <a:off x="8435520" y="5008320"/>
            <a:ext cx="416880" cy="243720"/>
          </a:xfrm>
          <a:prstGeom prst="roundRect">
            <a:avLst>
              <a:gd name="adj" fmla="val 16667"/>
            </a:avLst>
          </a:prstGeom>
          <a:noFill/>
          <a:ln cap="rnd" w="28575">
            <a:solidFill>
              <a:srgbClr val="acd433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s-ES" sz="1800" spc="-1" strike="noStrike">
              <a:solidFill>
                <a:schemeClr val="lt1"/>
              </a:solidFill>
              <a:latin typeface="Century Gothic"/>
            </a:endParaRPr>
          </a:p>
        </p:txBody>
      </p:sp>
      <p:pic>
        <p:nvPicPr>
          <p:cNvPr id="506" name="Imagen 22" descr=""/>
          <p:cNvPicPr/>
          <p:nvPr/>
        </p:nvPicPr>
        <p:blipFill>
          <a:blip r:embed="rId2"/>
          <a:stretch/>
        </p:blipFill>
        <p:spPr>
          <a:xfrm>
            <a:off x="738720" y="1892160"/>
            <a:ext cx="3790800" cy="39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CuadroTexto 4"/>
          <p:cNvSpPr/>
          <p:nvPr/>
        </p:nvSpPr>
        <p:spPr>
          <a:xfrm>
            <a:off x="738720" y="602640"/>
            <a:ext cx="4089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i="1" lang="es-ES" sz="1800" spc="-1" strike="noStrike">
                <a:solidFill>
                  <a:srgbClr val="cccccc"/>
                </a:solidFill>
                <a:latin typeface="Century Gothic"/>
              </a:rPr>
              <a:t>WINE CLASS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CuadroTexto 8"/>
          <p:cNvSpPr/>
          <p:nvPr/>
        </p:nvSpPr>
        <p:spPr>
          <a:xfrm>
            <a:off x="842400" y="4399920"/>
            <a:ext cx="817560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ES" sz="1800" spc="-1" strike="noStrike">
                <a:solidFill>
                  <a:schemeClr val="lt1"/>
                </a:solidFill>
                <a:latin typeface="Century Gothic"/>
              </a:rPr>
              <a:t>El data set se compone de: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chemeClr val="lt1"/>
                </a:solidFill>
                <a:latin typeface="Century Gothic"/>
              </a:rPr>
              <a:t>12 features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chemeClr val="lt1"/>
                </a:solidFill>
                <a:latin typeface="Arial"/>
              </a:rPr>
              <a:t>5,197 entradas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i="1" lang="es-ES" sz="1800" spc="-1" strike="noStrike">
                <a:solidFill>
                  <a:schemeClr val="lt1"/>
                </a:solidFill>
                <a:latin typeface="Arial"/>
              </a:rPr>
              <a:t>Target:</a:t>
            </a:r>
            <a:r>
              <a:rPr b="0" lang="es-ES" sz="1800" spc="-1" strike="noStrike">
                <a:solidFill>
                  <a:schemeClr val="lt1"/>
                </a:solidFill>
                <a:latin typeface="Arial"/>
              </a:rPr>
              <a:t> </a:t>
            </a:r>
            <a:r>
              <a:rPr b="0" i="1" lang="es-ES" sz="1800" spc="-1" strike="noStrike">
                <a:solidFill>
                  <a:schemeClr val="lt1"/>
                </a:solidFill>
                <a:latin typeface="Arial"/>
              </a:rPr>
              <a:t>class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CuadroTexto 9"/>
          <p:cNvSpPr/>
          <p:nvPr/>
        </p:nvSpPr>
        <p:spPr>
          <a:xfrm>
            <a:off x="891720" y="1191600"/>
            <a:ext cx="81756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ES" sz="1800" spc="-1" strike="noStrike">
                <a:solidFill>
                  <a:schemeClr val="lt1"/>
                </a:solidFill>
                <a:latin typeface="Century Gothic"/>
              </a:rPr>
              <a:t>Objetivo: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chemeClr val="lt1"/>
                </a:solidFill>
                <a:latin typeface="Century Gothic"/>
              </a:rPr>
              <a:t>Clasificador binario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0" name="Imagen 3" descr=""/>
          <p:cNvPicPr/>
          <p:nvPr/>
        </p:nvPicPr>
        <p:blipFill>
          <a:blip r:embed="rId1"/>
          <a:stretch/>
        </p:blipFill>
        <p:spPr>
          <a:xfrm>
            <a:off x="2014200" y="2563200"/>
            <a:ext cx="8332200" cy="135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0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6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7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8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9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0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6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7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8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9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theme1.xml><?xml version="1.0" encoding="utf-8"?>
<a:theme xmlns:a="http://schemas.openxmlformats.org/drawingml/2006/main" xmlns:r="http://schemas.openxmlformats.org/officeDocument/2006/relationships" name="Sala de reuniones Ion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2000"/>
                <a:lumMod val="114000"/>
              </a:schemeClr>
            </a:gs>
            <a:gs pos="100000">
              <a:schemeClr val="phClr">
                <a:shade val="62000"/>
                <a:lumMod val="5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Sala de reuniones Ion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2000"/>
                <a:lumMod val="114000"/>
              </a:schemeClr>
            </a:gs>
            <a:gs pos="100000">
              <a:schemeClr val="phClr">
                <a:shade val="62000"/>
                <a:lumMod val="5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ala de reuniones Ion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2000"/>
                <a:lumMod val="114000"/>
              </a:schemeClr>
            </a:gs>
            <a:gs pos="100000">
              <a:schemeClr val="phClr">
                <a:shade val="62000"/>
                <a:lumMod val="5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Sala de reuniones Ion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2000"/>
                <a:lumMod val="114000"/>
              </a:schemeClr>
            </a:gs>
            <a:gs pos="100000">
              <a:schemeClr val="phClr">
                <a:shade val="62000"/>
                <a:lumMod val="5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Sala de reuniones Ion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2000"/>
                <a:lumMod val="114000"/>
              </a:schemeClr>
            </a:gs>
            <a:gs pos="100000">
              <a:schemeClr val="phClr">
                <a:shade val="62000"/>
                <a:lumMod val="5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Sala de reuniones Ion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2000"/>
                <a:lumMod val="114000"/>
              </a:schemeClr>
            </a:gs>
            <a:gs pos="100000">
              <a:schemeClr val="phClr">
                <a:shade val="62000"/>
                <a:lumMod val="5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Sala de reuniones Ion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2000"/>
                <a:lumMod val="114000"/>
              </a:schemeClr>
            </a:gs>
            <a:gs pos="100000">
              <a:schemeClr val="phClr">
                <a:shade val="62000"/>
                <a:lumMod val="5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ala de reuniones Ion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2000"/>
                <a:lumMod val="114000"/>
              </a:schemeClr>
            </a:gs>
            <a:gs pos="100000">
              <a:schemeClr val="phClr">
                <a:shade val="62000"/>
                <a:lumMod val="5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Sala de reuniones Ion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2000"/>
                <a:lumMod val="114000"/>
              </a:schemeClr>
            </a:gs>
            <a:gs pos="100000">
              <a:schemeClr val="phClr">
                <a:shade val="62000"/>
                <a:lumMod val="5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Sala de reuniones Ion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2000"/>
                <a:lumMod val="114000"/>
              </a:schemeClr>
            </a:gs>
            <a:gs pos="100000">
              <a:schemeClr val="phClr">
                <a:shade val="62000"/>
                <a:lumMod val="5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Sala de reuniones Ion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2000"/>
                <a:lumMod val="114000"/>
              </a:schemeClr>
            </a:gs>
            <a:gs pos="100000">
              <a:schemeClr val="phClr">
                <a:shade val="62000"/>
                <a:lumMod val="5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la de reuniones Ion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2000"/>
                <a:lumMod val="114000"/>
              </a:schemeClr>
            </a:gs>
            <a:gs pos="100000">
              <a:schemeClr val="phClr">
                <a:shade val="62000"/>
                <a:lumMod val="5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Sala de reuniones Ion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2000"/>
                <a:lumMod val="114000"/>
              </a:schemeClr>
            </a:gs>
            <a:gs pos="100000">
              <a:schemeClr val="phClr">
                <a:shade val="62000"/>
                <a:lumMod val="5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ala de reuniones Ion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2000"/>
                <a:lumMod val="114000"/>
              </a:schemeClr>
            </a:gs>
            <a:gs pos="100000">
              <a:schemeClr val="phClr">
                <a:shade val="62000"/>
                <a:lumMod val="5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ala de reuniones Ion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2000"/>
                <a:lumMod val="114000"/>
              </a:schemeClr>
            </a:gs>
            <a:gs pos="100000">
              <a:schemeClr val="phClr">
                <a:shade val="62000"/>
                <a:lumMod val="5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ala de reuniones Ion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2000"/>
                <a:lumMod val="114000"/>
              </a:schemeClr>
            </a:gs>
            <a:gs pos="100000">
              <a:schemeClr val="phClr">
                <a:shade val="62000"/>
                <a:lumMod val="5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ala de reuniones Ion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2000"/>
                <a:lumMod val="114000"/>
              </a:schemeClr>
            </a:gs>
            <a:gs pos="100000">
              <a:schemeClr val="phClr">
                <a:shade val="62000"/>
                <a:lumMod val="5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ala de reuniones Ion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2000"/>
                <a:lumMod val="114000"/>
              </a:schemeClr>
            </a:gs>
            <a:gs pos="100000">
              <a:schemeClr val="phClr">
                <a:shade val="62000"/>
                <a:lumMod val="5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Sala de reuniones Ion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2000"/>
                <a:lumMod val="114000"/>
              </a:schemeClr>
            </a:gs>
            <a:gs pos="100000">
              <a:schemeClr val="phClr">
                <a:shade val="62000"/>
                <a:lumMod val="5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ala de reuniones Ion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lumMod val="11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8575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2000"/>
                <a:lumMod val="114000"/>
              </a:schemeClr>
            </a:gs>
            <a:gs pos="100000">
              <a:schemeClr val="phClr">
                <a:shade val="62000"/>
                <a:lumMod val="56000"/>
              </a:schemeClr>
            </a:gs>
          </a:gsLst>
          <a:path path="circle">
            <a:fillToRect l="45000" t="65000" r="125000" b="100000"/>
          </a:path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TM02900722[[fn=Sala de reuniones Ion]]</Template>
  <TotalTime>107</TotalTime>
  <Application>LibreOffice/24.2.5.2$Windows_X86_64 LibreOffice_project/bffef4ea93e59bebbeaf7f431bb02b1a39ee8a59</Application>
  <AppVersion>15.0000</AppVersion>
  <Words>348</Words>
  <Paragraphs>63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2024-10-29T16:40:31Z</dcterms:created>
  <dc:creator>Luis Tamayo</dc:creator>
  <dc:description/>
  <dc:language>en-US</dc:language>
  <cp:lastModifiedBy>Lander</cp:lastModifiedBy>
  <dcterms:modified xsi:type="dcterms:W3CDTF">2024-10-29T16:29:38Z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Panorámica</vt:lpwstr>
  </property>
  <property fmtid="{D5CDD505-2E9C-101B-9397-08002B2CF9AE}" pid="3" name="Slides">
    <vt:i4>8</vt:i4>
  </property>
</Properties>
</file>